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7BBF5B0C_A6B67978.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2"/>
  </p:notesMasterIdLst>
  <p:handoutMasterIdLst>
    <p:handoutMasterId r:id="rId13"/>
  </p:handoutMasterIdLst>
  <p:sldIdLst>
    <p:sldId id="2076138245" r:id="rId5"/>
    <p:sldId id="2076138246" r:id="rId6"/>
    <p:sldId id="2076138254" r:id="rId7"/>
    <p:sldId id="2076138250" r:id="rId8"/>
    <p:sldId id="2076138251" r:id="rId9"/>
    <p:sldId id="2076138253" r:id="rId10"/>
    <p:sldId id="2076138252" r:id="rId11"/>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Prospect to quote end-to-end graphics" id="{5D9BAE09-2AD9-47BB-97F3-15C4BA39D503}">
          <p14:sldIdLst>
            <p14:sldId id="2076138245"/>
            <p14:sldId id="2076138246"/>
            <p14:sldId id="2076138254"/>
            <p14:sldId id="2076138250"/>
            <p14:sldId id="2076138251"/>
            <p14:sldId id="2076138253"/>
            <p14:sldId id="20761382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F967A39-F8EB-EA0E-443A-8716CEFD2928}" name="Jinal Makwana" initials="JM" userId="S::jinalmakwana@microsoft.com::8682b100-7b2a-40b0-9436-d12e6f95c956" providerId="AD"/>
  <p188:author id="{EB4CC9BB-3EBA-942E-61FB-55A76B283F1D}" name="Kody Wildfeuer" initials="KW" userId="S::kowildfe@microsoft.com::14004db4-2f4b-440f-abef-68915ffb67e8" providerId="AD"/>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9EAE51-253C-A743-9FD1-CD10CBCB409F}" v="4" dt="2023-06-15T15:14:23.7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4"/>
    <p:restoredTop sz="94694"/>
  </p:normalViewPr>
  <p:slideViewPr>
    <p:cSldViewPr snapToGrid="0">
      <p:cViewPr>
        <p:scale>
          <a:sx n="61" d="100"/>
          <a:sy n="61" d="100"/>
        </p:scale>
        <p:origin x="2312"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dy Wildfeuer" userId="14004db4-2f4b-440f-abef-68915ffb67e8" providerId="ADAL" clId="{577F382E-C8C0-2E44-B481-B12512CD4956}"/>
    <pc:docChg chg="undo custSel delSld modSld modSection">
      <pc:chgData name="Kody Wildfeuer" userId="14004db4-2f4b-440f-abef-68915ffb67e8" providerId="ADAL" clId="{577F382E-C8C0-2E44-B481-B12512CD4956}" dt="2023-03-22T15:10:26.111" v="271" actId="1076"/>
      <pc:docMkLst>
        <pc:docMk/>
      </pc:docMkLst>
      <pc:sldChg chg="modSp del mod">
        <pc:chgData name="Kody Wildfeuer" userId="14004db4-2f4b-440f-abef-68915ffb67e8" providerId="ADAL" clId="{577F382E-C8C0-2E44-B481-B12512CD4956}" dt="2023-03-22T15:08:51.140" v="270" actId="2696"/>
        <pc:sldMkLst>
          <pc:docMk/>
          <pc:sldMk cId="1461724430" sldId="2076138241"/>
        </pc:sldMkLst>
        <pc:spChg chg="mod">
          <ac:chgData name="Kody Wildfeuer" userId="14004db4-2f4b-440f-abef-68915ffb67e8" providerId="ADAL" clId="{577F382E-C8C0-2E44-B481-B12512CD4956}" dt="2023-03-22T15:08:02.928" v="267"/>
          <ac:spMkLst>
            <pc:docMk/>
            <pc:sldMk cId="1461724430" sldId="2076138241"/>
            <ac:spMk id="83" creationId="{BFA099C3-1139-7E7E-AB86-A827F66EB71A}"/>
          </ac:spMkLst>
        </pc:spChg>
        <pc:spChg chg="mod">
          <ac:chgData name="Kody Wildfeuer" userId="14004db4-2f4b-440f-abef-68915ffb67e8" providerId="ADAL" clId="{577F382E-C8C0-2E44-B481-B12512CD4956}" dt="2023-03-22T15:08:09.116" v="268"/>
          <ac:spMkLst>
            <pc:docMk/>
            <pc:sldMk cId="1461724430" sldId="2076138241"/>
            <ac:spMk id="85" creationId="{B9A7A77A-71A4-BC2C-6729-7FCF10FA22F1}"/>
          </ac:spMkLst>
        </pc:spChg>
        <pc:spChg chg="mod">
          <ac:chgData name="Kody Wildfeuer" userId="14004db4-2f4b-440f-abef-68915ffb67e8" providerId="ADAL" clId="{577F382E-C8C0-2E44-B481-B12512CD4956}" dt="2023-03-22T15:08:22.213" v="269"/>
          <ac:spMkLst>
            <pc:docMk/>
            <pc:sldMk cId="1461724430" sldId="2076138241"/>
            <ac:spMk id="87" creationId="{F9B52265-3956-181B-0916-77CD7A47489B}"/>
          </ac:spMkLst>
        </pc:spChg>
      </pc:sldChg>
      <pc:sldChg chg="modSp">
        <pc:chgData name="Kody Wildfeuer" userId="14004db4-2f4b-440f-abef-68915ffb67e8" providerId="ADAL" clId="{577F382E-C8C0-2E44-B481-B12512CD4956}" dt="2023-03-22T14:49:10.409" v="133" actId="478"/>
        <pc:sldMkLst>
          <pc:docMk/>
          <pc:sldMk cId="152569236" sldId="2076138245"/>
        </pc:sldMkLst>
        <pc:graphicFrameChg chg="mod">
          <ac:chgData name="Kody Wildfeuer" userId="14004db4-2f4b-440f-abef-68915ffb67e8" providerId="ADAL" clId="{577F382E-C8C0-2E44-B481-B12512CD4956}" dt="2023-03-22T14:49:10.409" v="133" actId="478"/>
          <ac:graphicFrameMkLst>
            <pc:docMk/>
            <pc:sldMk cId="152569236" sldId="2076138245"/>
            <ac:graphicFrameMk id="2" creationId="{BB00BB58-6378-5751-7743-7F0F64512170}"/>
          </ac:graphicFrameMkLst>
        </pc:graphicFrameChg>
      </pc:sldChg>
      <pc:sldChg chg="addSp delSp modSp mod modNotesTx">
        <pc:chgData name="Kody Wildfeuer" userId="14004db4-2f4b-440f-abef-68915ffb67e8" providerId="ADAL" clId="{577F382E-C8C0-2E44-B481-B12512CD4956}" dt="2023-03-22T15:10:26.111" v="271" actId="1076"/>
        <pc:sldMkLst>
          <pc:docMk/>
          <pc:sldMk cId="1119969354" sldId="2076138246"/>
        </pc:sldMkLst>
        <pc:spChg chg="mod">
          <ac:chgData name="Kody Wildfeuer" userId="14004db4-2f4b-440f-abef-68915ffb67e8" providerId="ADAL" clId="{577F382E-C8C0-2E44-B481-B12512CD4956}" dt="2023-03-22T15:10:26.111" v="271" actId="1076"/>
          <ac:spMkLst>
            <pc:docMk/>
            <pc:sldMk cId="1119969354" sldId="2076138246"/>
            <ac:spMk id="2" creationId="{77611BAB-AAFD-6C56-F99A-54C577DB5C04}"/>
          </ac:spMkLst>
        </pc:spChg>
        <pc:spChg chg="del mod">
          <ac:chgData name="Kody Wildfeuer" userId="14004db4-2f4b-440f-abef-68915ffb67e8" providerId="ADAL" clId="{577F382E-C8C0-2E44-B481-B12512CD4956}" dt="2023-03-22T14:16:41.592" v="82" actId="478"/>
          <ac:spMkLst>
            <pc:docMk/>
            <pc:sldMk cId="1119969354" sldId="2076138246"/>
            <ac:spMk id="4" creationId="{EFBAB991-9197-D6A1-4D02-04BE52004D06}"/>
          </ac:spMkLst>
        </pc:spChg>
        <pc:spChg chg="del mod">
          <ac:chgData name="Kody Wildfeuer" userId="14004db4-2f4b-440f-abef-68915ffb67e8" providerId="ADAL" clId="{577F382E-C8C0-2E44-B481-B12512CD4956}" dt="2023-03-22T14:16:43.396" v="83" actId="478"/>
          <ac:spMkLst>
            <pc:docMk/>
            <pc:sldMk cId="1119969354" sldId="2076138246"/>
            <ac:spMk id="6" creationId="{F6B1EC08-E682-021F-E5DE-0EA1B2BE19A2}"/>
          </ac:spMkLst>
        </pc:spChg>
        <pc:spChg chg="mod">
          <ac:chgData name="Kody Wildfeuer" userId="14004db4-2f4b-440f-abef-68915ffb67e8" providerId="ADAL" clId="{577F382E-C8C0-2E44-B481-B12512CD4956}" dt="2023-03-22T15:10:26.111" v="271" actId="1076"/>
          <ac:spMkLst>
            <pc:docMk/>
            <pc:sldMk cId="1119969354" sldId="2076138246"/>
            <ac:spMk id="7" creationId="{D1814338-6317-E462-95C8-891FC5F67F84}"/>
          </ac:spMkLst>
        </pc:spChg>
        <pc:spChg chg="mod">
          <ac:chgData name="Kody Wildfeuer" userId="14004db4-2f4b-440f-abef-68915ffb67e8" providerId="ADAL" clId="{577F382E-C8C0-2E44-B481-B12512CD4956}" dt="2023-03-22T15:10:26.111" v="271" actId="1076"/>
          <ac:spMkLst>
            <pc:docMk/>
            <pc:sldMk cId="1119969354" sldId="2076138246"/>
            <ac:spMk id="11" creationId="{B700FABF-7F2C-4D0C-D2B9-B6B9AA4FD9AE}"/>
          </ac:spMkLst>
        </pc:spChg>
        <pc:spChg chg="mod">
          <ac:chgData name="Kody Wildfeuer" userId="14004db4-2f4b-440f-abef-68915ffb67e8" providerId="ADAL" clId="{577F382E-C8C0-2E44-B481-B12512CD4956}" dt="2023-03-22T15:10:26.111" v="271" actId="1076"/>
          <ac:spMkLst>
            <pc:docMk/>
            <pc:sldMk cId="1119969354" sldId="2076138246"/>
            <ac:spMk id="14" creationId="{CD01E738-6656-CA86-5D6A-21E6FE2532F4}"/>
          </ac:spMkLst>
        </pc:spChg>
        <pc:spChg chg="mod">
          <ac:chgData name="Kody Wildfeuer" userId="14004db4-2f4b-440f-abef-68915ffb67e8" providerId="ADAL" clId="{577F382E-C8C0-2E44-B481-B12512CD4956}" dt="2023-03-22T15:10:26.111" v="271" actId="1076"/>
          <ac:spMkLst>
            <pc:docMk/>
            <pc:sldMk cId="1119969354" sldId="2076138246"/>
            <ac:spMk id="20" creationId="{F3AF1995-D171-16E3-A11F-351815AE0980}"/>
          </ac:spMkLst>
        </pc:spChg>
        <pc:spChg chg="mod">
          <ac:chgData name="Kody Wildfeuer" userId="14004db4-2f4b-440f-abef-68915ffb67e8" providerId="ADAL" clId="{577F382E-C8C0-2E44-B481-B12512CD4956}" dt="2023-03-22T15:10:26.111" v="271" actId="1076"/>
          <ac:spMkLst>
            <pc:docMk/>
            <pc:sldMk cId="1119969354" sldId="2076138246"/>
            <ac:spMk id="21" creationId="{7B5D59B8-4CB4-6B31-D7C2-B727C438933F}"/>
          </ac:spMkLst>
        </pc:spChg>
        <pc:spChg chg="mod">
          <ac:chgData name="Kody Wildfeuer" userId="14004db4-2f4b-440f-abef-68915ffb67e8" providerId="ADAL" clId="{577F382E-C8C0-2E44-B481-B12512CD4956}" dt="2023-03-22T15:10:26.111" v="271" actId="1076"/>
          <ac:spMkLst>
            <pc:docMk/>
            <pc:sldMk cId="1119969354" sldId="2076138246"/>
            <ac:spMk id="22" creationId="{E6D8F978-793E-68EF-6AE7-E34DC9737D90}"/>
          </ac:spMkLst>
        </pc:spChg>
        <pc:spChg chg="add del mod">
          <ac:chgData name="Kody Wildfeuer" userId="14004db4-2f4b-440f-abef-68915ffb67e8" providerId="ADAL" clId="{577F382E-C8C0-2E44-B481-B12512CD4956}" dt="2023-03-22T14:28:52.418" v="102" actId="767"/>
          <ac:spMkLst>
            <pc:docMk/>
            <pc:sldMk cId="1119969354" sldId="2076138246"/>
            <ac:spMk id="29" creationId="{004C68B3-397B-F058-A678-B4661DDC58A5}"/>
          </ac:spMkLst>
        </pc:spChg>
        <pc:spChg chg="add del mod">
          <ac:chgData name="Kody Wildfeuer" userId="14004db4-2f4b-440f-abef-68915ffb67e8" providerId="ADAL" clId="{577F382E-C8C0-2E44-B481-B12512CD4956}" dt="2023-03-22T14:28:55.348" v="104" actId="767"/>
          <ac:spMkLst>
            <pc:docMk/>
            <pc:sldMk cId="1119969354" sldId="2076138246"/>
            <ac:spMk id="30" creationId="{1114E657-1B10-E878-1D05-2B74A1846BB1}"/>
          </ac:spMkLst>
        </pc:spChg>
        <pc:spChg chg="add del mod">
          <ac:chgData name="Kody Wildfeuer" userId="14004db4-2f4b-440f-abef-68915ffb67e8" providerId="ADAL" clId="{577F382E-C8C0-2E44-B481-B12512CD4956}" dt="2023-03-22T15:01:24.557" v="201" actId="478"/>
          <ac:spMkLst>
            <pc:docMk/>
            <pc:sldMk cId="1119969354" sldId="2076138246"/>
            <ac:spMk id="42" creationId="{AB0D9ADE-8160-72B8-F392-8839731B3693}"/>
          </ac:spMkLst>
        </pc:spChg>
        <pc:spChg chg="add del mod">
          <ac:chgData name="Kody Wildfeuer" userId="14004db4-2f4b-440f-abef-68915ffb67e8" providerId="ADAL" clId="{577F382E-C8C0-2E44-B481-B12512CD4956}" dt="2023-03-22T15:10:26.111" v="271" actId="1076"/>
          <ac:spMkLst>
            <pc:docMk/>
            <pc:sldMk cId="1119969354" sldId="2076138246"/>
            <ac:spMk id="43" creationId="{99FF6DA6-D422-07A3-7E1F-168A9962A433}"/>
          </ac:spMkLst>
        </pc:spChg>
        <pc:spChg chg="mod">
          <ac:chgData name="Kody Wildfeuer" userId="14004db4-2f4b-440f-abef-68915ffb67e8" providerId="ADAL" clId="{577F382E-C8C0-2E44-B481-B12512CD4956}" dt="2023-03-22T15:10:26.111" v="271" actId="1076"/>
          <ac:spMkLst>
            <pc:docMk/>
            <pc:sldMk cId="1119969354" sldId="2076138246"/>
            <ac:spMk id="83" creationId="{BFA099C3-1139-7E7E-AB86-A827F66EB71A}"/>
          </ac:spMkLst>
        </pc:spChg>
        <pc:spChg chg="del mod">
          <ac:chgData name="Kody Wildfeuer" userId="14004db4-2f4b-440f-abef-68915ffb67e8" providerId="ADAL" clId="{577F382E-C8C0-2E44-B481-B12512CD4956}" dt="2023-03-22T15:05:11.247" v="256" actId="478"/>
          <ac:spMkLst>
            <pc:docMk/>
            <pc:sldMk cId="1119969354" sldId="2076138246"/>
            <ac:spMk id="85" creationId="{B9A7A77A-71A4-BC2C-6729-7FCF10FA22F1}"/>
          </ac:spMkLst>
        </pc:spChg>
        <pc:spChg chg="mod">
          <ac:chgData name="Kody Wildfeuer" userId="14004db4-2f4b-440f-abef-68915ffb67e8" providerId="ADAL" clId="{577F382E-C8C0-2E44-B481-B12512CD4956}" dt="2023-03-22T15:10:26.111" v="271" actId="1076"/>
          <ac:spMkLst>
            <pc:docMk/>
            <pc:sldMk cId="1119969354" sldId="2076138246"/>
            <ac:spMk id="98" creationId="{92803DB4-0AFA-48E9-DB3D-F1A7EBDCB888}"/>
          </ac:spMkLst>
        </pc:spChg>
        <pc:spChg chg="mod">
          <ac:chgData name="Kody Wildfeuer" userId="14004db4-2f4b-440f-abef-68915ffb67e8" providerId="ADAL" clId="{577F382E-C8C0-2E44-B481-B12512CD4956}" dt="2023-03-22T15:10:26.111" v="271" actId="1076"/>
          <ac:spMkLst>
            <pc:docMk/>
            <pc:sldMk cId="1119969354" sldId="2076138246"/>
            <ac:spMk id="103" creationId="{F9C27996-6479-D252-639B-594F2BB9FF31}"/>
          </ac:spMkLst>
        </pc:spChg>
        <pc:spChg chg="mod">
          <ac:chgData name="Kody Wildfeuer" userId="14004db4-2f4b-440f-abef-68915ffb67e8" providerId="ADAL" clId="{577F382E-C8C0-2E44-B481-B12512CD4956}" dt="2023-03-22T15:10:26.111" v="271" actId="1076"/>
          <ac:spMkLst>
            <pc:docMk/>
            <pc:sldMk cId="1119969354" sldId="2076138246"/>
            <ac:spMk id="158" creationId="{18E42D95-20EA-8A94-096E-421E3035CA8B}"/>
          </ac:spMkLst>
        </pc:spChg>
        <pc:spChg chg="mod">
          <ac:chgData name="Kody Wildfeuer" userId="14004db4-2f4b-440f-abef-68915ffb67e8" providerId="ADAL" clId="{577F382E-C8C0-2E44-B481-B12512CD4956}" dt="2023-03-22T15:10:26.111" v="271" actId="1076"/>
          <ac:spMkLst>
            <pc:docMk/>
            <pc:sldMk cId="1119969354" sldId="2076138246"/>
            <ac:spMk id="185" creationId="{92DC3B4B-48CD-0CEE-011E-5B996A6BC597}"/>
          </ac:spMkLst>
        </pc:spChg>
        <pc:spChg chg="add del">
          <ac:chgData name="Kody Wildfeuer" userId="14004db4-2f4b-440f-abef-68915ffb67e8" providerId="ADAL" clId="{577F382E-C8C0-2E44-B481-B12512CD4956}" dt="2023-03-22T15:00:20.938" v="187" actId="478"/>
          <ac:spMkLst>
            <pc:docMk/>
            <pc:sldMk cId="1119969354" sldId="2076138246"/>
            <ac:spMk id="187" creationId="{FEF8269B-0159-887F-1DCA-5344834B94FC}"/>
          </ac:spMkLst>
        </pc:spChg>
        <pc:spChg chg="add del">
          <ac:chgData name="Kody Wildfeuer" userId="14004db4-2f4b-440f-abef-68915ffb67e8" providerId="ADAL" clId="{577F382E-C8C0-2E44-B481-B12512CD4956}" dt="2023-03-22T15:00:22.726" v="188" actId="478"/>
          <ac:spMkLst>
            <pc:docMk/>
            <pc:sldMk cId="1119969354" sldId="2076138246"/>
            <ac:spMk id="190" creationId="{D53BBAB5-3D9D-BDCC-5F0F-8ACA9B5D7B23}"/>
          </ac:spMkLst>
        </pc:spChg>
        <pc:spChg chg="del mod">
          <ac:chgData name="Kody Wildfeuer" userId="14004db4-2f4b-440f-abef-68915ffb67e8" providerId="ADAL" clId="{577F382E-C8C0-2E44-B481-B12512CD4956}" dt="2023-03-22T15:00:17.331" v="185" actId="478"/>
          <ac:spMkLst>
            <pc:docMk/>
            <pc:sldMk cId="1119969354" sldId="2076138246"/>
            <ac:spMk id="191" creationId="{4958876F-9270-46C6-115A-3CBE9F18C8FB}"/>
          </ac:spMkLst>
        </pc:spChg>
        <pc:spChg chg="add del mod">
          <ac:chgData name="Kody Wildfeuer" userId="14004db4-2f4b-440f-abef-68915ffb67e8" providerId="ADAL" clId="{577F382E-C8C0-2E44-B481-B12512CD4956}" dt="2023-03-22T15:00:19.195" v="186" actId="478"/>
          <ac:spMkLst>
            <pc:docMk/>
            <pc:sldMk cId="1119969354" sldId="2076138246"/>
            <ac:spMk id="192" creationId="{30E809F4-C5E6-B098-1911-6951069F93F4}"/>
          </ac:spMkLst>
        </pc:spChg>
        <pc:spChg chg="mod">
          <ac:chgData name="Kody Wildfeuer" userId="14004db4-2f4b-440f-abef-68915ffb67e8" providerId="ADAL" clId="{577F382E-C8C0-2E44-B481-B12512CD4956}" dt="2023-03-22T15:10:26.111" v="271" actId="1076"/>
          <ac:spMkLst>
            <pc:docMk/>
            <pc:sldMk cId="1119969354" sldId="2076138246"/>
            <ac:spMk id="195" creationId="{E9E262CA-DF86-D06F-66F8-74944B502E63}"/>
          </ac:spMkLst>
        </pc:spChg>
        <pc:spChg chg="mod">
          <ac:chgData name="Kody Wildfeuer" userId="14004db4-2f4b-440f-abef-68915ffb67e8" providerId="ADAL" clId="{577F382E-C8C0-2E44-B481-B12512CD4956}" dt="2023-03-22T15:10:26.111" v="271" actId="1076"/>
          <ac:spMkLst>
            <pc:docMk/>
            <pc:sldMk cId="1119969354" sldId="2076138246"/>
            <ac:spMk id="196" creationId="{00EB2E1E-77CB-2B0B-63E9-C561FC974F2D}"/>
          </ac:spMkLst>
        </pc:spChg>
        <pc:spChg chg="mod">
          <ac:chgData name="Kody Wildfeuer" userId="14004db4-2f4b-440f-abef-68915ffb67e8" providerId="ADAL" clId="{577F382E-C8C0-2E44-B481-B12512CD4956}" dt="2023-03-22T15:10:26.111" v="271" actId="1076"/>
          <ac:spMkLst>
            <pc:docMk/>
            <pc:sldMk cId="1119969354" sldId="2076138246"/>
            <ac:spMk id="199" creationId="{4990BBEE-9634-F6C8-A796-D9015078432A}"/>
          </ac:spMkLst>
        </pc:spChg>
        <pc:cxnChg chg="mod">
          <ac:chgData name="Kody Wildfeuer" userId="14004db4-2f4b-440f-abef-68915ffb67e8" providerId="ADAL" clId="{577F382E-C8C0-2E44-B481-B12512CD4956}" dt="2023-03-22T15:10:26.111" v="271" actId="1076"/>
          <ac:cxnSpMkLst>
            <pc:docMk/>
            <pc:sldMk cId="1119969354" sldId="2076138246"/>
            <ac:cxnSpMk id="10" creationId="{46EB617B-9D87-E8F5-DB8C-E4C256490769}"/>
          </ac:cxnSpMkLst>
        </pc:cxnChg>
        <pc:cxnChg chg="mod">
          <ac:chgData name="Kody Wildfeuer" userId="14004db4-2f4b-440f-abef-68915ffb67e8" providerId="ADAL" clId="{577F382E-C8C0-2E44-B481-B12512CD4956}" dt="2023-03-22T15:10:26.111" v="271" actId="1076"/>
          <ac:cxnSpMkLst>
            <pc:docMk/>
            <pc:sldMk cId="1119969354" sldId="2076138246"/>
            <ac:cxnSpMk id="16" creationId="{CCB65338-FDAF-119C-F8CA-EADBB0EFCD97}"/>
          </ac:cxnSpMkLst>
        </pc:cxnChg>
        <pc:cxnChg chg="add del mod">
          <ac:chgData name="Kody Wildfeuer" userId="14004db4-2f4b-440f-abef-68915ffb67e8" providerId="ADAL" clId="{577F382E-C8C0-2E44-B481-B12512CD4956}" dt="2023-03-22T14:59:58.727" v="183" actId="478"/>
          <ac:cxnSpMkLst>
            <pc:docMk/>
            <pc:sldMk cId="1119969354" sldId="2076138246"/>
            <ac:cxnSpMk id="24" creationId="{A595FA6C-B4B4-404D-A551-7DD83DF8F450}"/>
          </ac:cxnSpMkLst>
        </pc:cxnChg>
        <pc:cxnChg chg="mod">
          <ac:chgData name="Kody Wildfeuer" userId="14004db4-2f4b-440f-abef-68915ffb67e8" providerId="ADAL" clId="{577F382E-C8C0-2E44-B481-B12512CD4956}" dt="2023-03-22T15:10:26.111" v="271" actId="1076"/>
          <ac:cxnSpMkLst>
            <pc:docMk/>
            <pc:sldMk cId="1119969354" sldId="2076138246"/>
            <ac:cxnSpMk id="26" creationId="{E234CCD4-3B08-E341-B503-6B5DFEA00305}"/>
          </ac:cxnSpMkLst>
        </pc:cxnChg>
        <pc:cxnChg chg="add del mod">
          <ac:chgData name="Kody Wildfeuer" userId="14004db4-2f4b-440f-abef-68915ffb67e8" providerId="ADAL" clId="{577F382E-C8C0-2E44-B481-B12512CD4956}" dt="2023-03-22T14:59:02.433" v="164"/>
          <ac:cxnSpMkLst>
            <pc:docMk/>
            <pc:sldMk cId="1119969354" sldId="2076138246"/>
            <ac:cxnSpMk id="38" creationId="{5E686223-9D6B-A054-85C2-70F9FB40DF45}"/>
          </ac:cxnSpMkLst>
        </pc:cxnChg>
        <pc:cxnChg chg="add mod">
          <ac:chgData name="Kody Wildfeuer" userId="14004db4-2f4b-440f-abef-68915ffb67e8" providerId="ADAL" clId="{577F382E-C8C0-2E44-B481-B12512CD4956}" dt="2023-03-22T15:10:26.111" v="271" actId="1076"/>
          <ac:cxnSpMkLst>
            <pc:docMk/>
            <pc:sldMk cId="1119969354" sldId="2076138246"/>
            <ac:cxnSpMk id="48" creationId="{A63DF4ED-FB85-DAE9-6258-E8C25D0629B4}"/>
          </ac:cxnSpMkLst>
        </pc:cxnChg>
        <pc:cxnChg chg="add del mod">
          <ac:chgData name="Kody Wildfeuer" userId="14004db4-2f4b-440f-abef-68915ffb67e8" providerId="ADAL" clId="{577F382E-C8C0-2E44-B481-B12512CD4956}" dt="2023-03-22T15:04:38.641" v="248" actId="478"/>
          <ac:cxnSpMkLst>
            <pc:docMk/>
            <pc:sldMk cId="1119969354" sldId="2076138246"/>
            <ac:cxnSpMk id="49" creationId="{AC39782B-8C2F-3E4C-DB16-26F3CEFCBE5A}"/>
          </ac:cxnSpMkLst>
        </pc:cxnChg>
        <pc:cxnChg chg="add del mod">
          <ac:chgData name="Kody Wildfeuer" userId="14004db4-2f4b-440f-abef-68915ffb67e8" providerId="ADAL" clId="{577F382E-C8C0-2E44-B481-B12512CD4956}" dt="2023-03-22T15:10:26.111" v="271" actId="1076"/>
          <ac:cxnSpMkLst>
            <pc:docMk/>
            <pc:sldMk cId="1119969354" sldId="2076138246"/>
            <ac:cxnSpMk id="53" creationId="{E1263FAD-C031-7B86-A0C3-91A83124BCC9}"/>
          </ac:cxnSpMkLst>
        </pc:cxnChg>
        <pc:cxnChg chg="add del mod">
          <ac:chgData name="Kody Wildfeuer" userId="14004db4-2f4b-440f-abef-68915ffb67e8" providerId="ADAL" clId="{577F382E-C8C0-2E44-B481-B12512CD4956}" dt="2023-03-22T15:04:30.325" v="243"/>
          <ac:cxnSpMkLst>
            <pc:docMk/>
            <pc:sldMk cId="1119969354" sldId="2076138246"/>
            <ac:cxnSpMk id="56" creationId="{DCDBF2AD-79FC-6BC2-FD4E-A5937F1E5A42}"/>
          </ac:cxnSpMkLst>
        </pc:cxnChg>
        <pc:cxnChg chg="add mod">
          <ac:chgData name="Kody Wildfeuer" userId="14004db4-2f4b-440f-abef-68915ffb67e8" providerId="ADAL" clId="{577F382E-C8C0-2E44-B481-B12512CD4956}" dt="2023-03-22T15:10:26.111" v="271" actId="1076"/>
          <ac:cxnSpMkLst>
            <pc:docMk/>
            <pc:sldMk cId="1119969354" sldId="2076138246"/>
            <ac:cxnSpMk id="66" creationId="{F8EF1F75-184C-3FAF-9010-2E8462BE22EB}"/>
          </ac:cxnSpMkLst>
        </pc:cxnChg>
        <pc:cxnChg chg="add mod">
          <ac:chgData name="Kody Wildfeuer" userId="14004db4-2f4b-440f-abef-68915ffb67e8" providerId="ADAL" clId="{577F382E-C8C0-2E44-B481-B12512CD4956}" dt="2023-03-22T15:10:26.111" v="271" actId="1076"/>
          <ac:cxnSpMkLst>
            <pc:docMk/>
            <pc:sldMk cId="1119969354" sldId="2076138246"/>
            <ac:cxnSpMk id="67" creationId="{BBD196BC-5D98-F017-6F7E-FE3197635F4B}"/>
          </ac:cxnSpMkLst>
        </pc:cxnChg>
        <pc:cxnChg chg="mod">
          <ac:chgData name="Kody Wildfeuer" userId="14004db4-2f4b-440f-abef-68915ffb67e8" providerId="ADAL" clId="{577F382E-C8C0-2E44-B481-B12512CD4956}" dt="2023-03-22T15:10:26.111" v="271" actId="1076"/>
          <ac:cxnSpMkLst>
            <pc:docMk/>
            <pc:sldMk cId="1119969354" sldId="2076138246"/>
            <ac:cxnSpMk id="71" creationId="{EF67BF94-1AF4-EE03-123F-6B488C33E3EF}"/>
          </ac:cxnSpMkLst>
        </pc:cxnChg>
        <pc:cxnChg chg="mod">
          <ac:chgData name="Kody Wildfeuer" userId="14004db4-2f4b-440f-abef-68915ffb67e8" providerId="ADAL" clId="{577F382E-C8C0-2E44-B481-B12512CD4956}" dt="2023-03-22T15:10:26.111" v="271" actId="1076"/>
          <ac:cxnSpMkLst>
            <pc:docMk/>
            <pc:sldMk cId="1119969354" sldId="2076138246"/>
            <ac:cxnSpMk id="73" creationId="{83F2295E-A576-CC45-6413-A643971054E4}"/>
          </ac:cxnSpMkLst>
        </pc:cxnChg>
        <pc:cxnChg chg="mod">
          <ac:chgData name="Kody Wildfeuer" userId="14004db4-2f4b-440f-abef-68915ffb67e8" providerId="ADAL" clId="{577F382E-C8C0-2E44-B481-B12512CD4956}" dt="2023-03-22T15:10:26.111" v="271" actId="1076"/>
          <ac:cxnSpMkLst>
            <pc:docMk/>
            <pc:sldMk cId="1119969354" sldId="2076138246"/>
            <ac:cxnSpMk id="75" creationId="{874ED07A-905A-E106-C644-25C9823CFA5A}"/>
          </ac:cxnSpMkLst>
        </pc:cxnChg>
        <pc:cxnChg chg="mod">
          <ac:chgData name="Kody Wildfeuer" userId="14004db4-2f4b-440f-abef-68915ffb67e8" providerId="ADAL" clId="{577F382E-C8C0-2E44-B481-B12512CD4956}" dt="2023-03-22T15:10:26.111" v="271" actId="1076"/>
          <ac:cxnSpMkLst>
            <pc:docMk/>
            <pc:sldMk cId="1119969354" sldId="2076138246"/>
            <ac:cxnSpMk id="77" creationId="{A223F556-00B7-67D5-33CD-BCBFF0CD0B63}"/>
          </ac:cxnSpMkLst>
        </pc:cxnChg>
        <pc:cxnChg chg="mod">
          <ac:chgData name="Kody Wildfeuer" userId="14004db4-2f4b-440f-abef-68915ffb67e8" providerId="ADAL" clId="{577F382E-C8C0-2E44-B481-B12512CD4956}" dt="2023-03-22T15:10:26.111" v="271" actId="1076"/>
          <ac:cxnSpMkLst>
            <pc:docMk/>
            <pc:sldMk cId="1119969354" sldId="2076138246"/>
            <ac:cxnSpMk id="79" creationId="{A87CA0C0-5D70-715B-F980-089E558A95D0}"/>
          </ac:cxnSpMkLst>
        </pc:cxnChg>
        <pc:cxnChg chg="del">
          <ac:chgData name="Kody Wildfeuer" userId="14004db4-2f4b-440f-abef-68915ffb67e8" providerId="ADAL" clId="{577F382E-C8C0-2E44-B481-B12512CD4956}" dt="2023-03-22T15:05:12.895" v="257" actId="478"/>
          <ac:cxnSpMkLst>
            <pc:docMk/>
            <pc:sldMk cId="1119969354" sldId="2076138246"/>
            <ac:cxnSpMk id="81" creationId="{8ED8154D-E25F-7B70-BE21-92690741EC5E}"/>
          </ac:cxnSpMkLst>
        </pc:cxnChg>
        <pc:cxnChg chg="add del mod">
          <ac:chgData name="Kody Wildfeuer" userId="14004db4-2f4b-440f-abef-68915ffb67e8" providerId="ADAL" clId="{577F382E-C8C0-2E44-B481-B12512CD4956}" dt="2023-03-22T14:59:38.441" v="178" actId="478"/>
          <ac:cxnSpMkLst>
            <pc:docMk/>
            <pc:sldMk cId="1119969354" sldId="2076138246"/>
            <ac:cxnSpMk id="113" creationId="{6666D7FD-0254-3D8D-2A1C-8723AE0DBB40}"/>
          </ac:cxnSpMkLst>
        </pc:cxnChg>
        <pc:cxnChg chg="add del mod">
          <ac:chgData name="Kody Wildfeuer" userId="14004db4-2f4b-440f-abef-68915ffb67e8" providerId="ADAL" clId="{577F382E-C8C0-2E44-B481-B12512CD4956}" dt="2023-03-22T15:00:00.573" v="184" actId="478"/>
          <ac:cxnSpMkLst>
            <pc:docMk/>
            <pc:sldMk cId="1119969354" sldId="2076138246"/>
            <ac:cxnSpMk id="129" creationId="{FE0EC68C-EDBF-EC25-940E-A38DA8675F65}"/>
          </ac:cxnSpMkLst>
        </pc:cxnChg>
        <pc:cxnChg chg="mod">
          <ac:chgData name="Kody Wildfeuer" userId="14004db4-2f4b-440f-abef-68915ffb67e8" providerId="ADAL" clId="{577F382E-C8C0-2E44-B481-B12512CD4956}" dt="2023-03-22T15:10:26.111" v="271" actId="1076"/>
          <ac:cxnSpMkLst>
            <pc:docMk/>
            <pc:sldMk cId="1119969354" sldId="2076138246"/>
            <ac:cxnSpMk id="134" creationId="{6983D6A9-DD49-0037-F410-D28B5C725238}"/>
          </ac:cxnSpMkLst>
        </pc:cxnChg>
        <pc:cxnChg chg="mod">
          <ac:chgData name="Kody Wildfeuer" userId="14004db4-2f4b-440f-abef-68915ffb67e8" providerId="ADAL" clId="{577F382E-C8C0-2E44-B481-B12512CD4956}" dt="2023-03-22T15:10:26.111" v="271" actId="1076"/>
          <ac:cxnSpMkLst>
            <pc:docMk/>
            <pc:sldMk cId="1119969354" sldId="2076138246"/>
            <ac:cxnSpMk id="144" creationId="{9AD40DA6-13F8-AE0B-E020-BB1E83693BD2}"/>
          </ac:cxnSpMkLst>
        </pc:cxnChg>
        <pc:cxnChg chg="del mod">
          <ac:chgData name="Kody Wildfeuer" userId="14004db4-2f4b-440f-abef-68915ffb67e8" providerId="ADAL" clId="{577F382E-C8C0-2E44-B481-B12512CD4956}" dt="2023-03-22T14:59:36.815" v="177" actId="478"/>
          <ac:cxnSpMkLst>
            <pc:docMk/>
            <pc:sldMk cId="1119969354" sldId="2076138246"/>
            <ac:cxnSpMk id="150" creationId="{DC9731AF-0E7F-153C-DEC9-40ADA92146D1}"/>
          </ac:cxnSpMkLst>
        </pc:cxnChg>
        <pc:cxnChg chg="del mod">
          <ac:chgData name="Kody Wildfeuer" userId="14004db4-2f4b-440f-abef-68915ffb67e8" providerId="ADAL" clId="{577F382E-C8C0-2E44-B481-B12512CD4956}" dt="2023-03-22T14:59:33.595" v="175" actId="478"/>
          <ac:cxnSpMkLst>
            <pc:docMk/>
            <pc:sldMk cId="1119969354" sldId="2076138246"/>
            <ac:cxnSpMk id="154" creationId="{64E62F06-E85E-7445-49A5-BC7DF37DB24D}"/>
          </ac:cxnSpMkLst>
        </pc:cxnChg>
        <pc:cxnChg chg="add del mod">
          <ac:chgData name="Kody Wildfeuer" userId="14004db4-2f4b-440f-abef-68915ffb67e8" providerId="ADAL" clId="{577F382E-C8C0-2E44-B481-B12512CD4956}" dt="2023-03-22T14:59:35.229" v="176" actId="478"/>
          <ac:cxnSpMkLst>
            <pc:docMk/>
            <pc:sldMk cId="1119969354" sldId="2076138246"/>
            <ac:cxnSpMk id="157" creationId="{B7F76840-FA91-4D49-BB44-8A9FD0F43B3B}"/>
          </ac:cxnSpMkLst>
        </pc:cxnChg>
        <pc:cxnChg chg="del mod">
          <ac:chgData name="Kody Wildfeuer" userId="14004db4-2f4b-440f-abef-68915ffb67e8" providerId="ADAL" clId="{577F382E-C8C0-2E44-B481-B12512CD4956}" dt="2023-03-22T15:00:26.225" v="190" actId="478"/>
          <ac:cxnSpMkLst>
            <pc:docMk/>
            <pc:sldMk cId="1119969354" sldId="2076138246"/>
            <ac:cxnSpMk id="179" creationId="{34913CB8-174F-770A-F5FF-3457B1A178F5}"/>
          </ac:cxnSpMkLst>
        </pc:cxnChg>
        <pc:cxnChg chg="del mod">
          <ac:chgData name="Kody Wildfeuer" userId="14004db4-2f4b-440f-abef-68915ffb67e8" providerId="ADAL" clId="{577F382E-C8C0-2E44-B481-B12512CD4956}" dt="2023-03-22T15:00:28.380" v="191" actId="478"/>
          <ac:cxnSpMkLst>
            <pc:docMk/>
            <pc:sldMk cId="1119969354" sldId="2076138246"/>
            <ac:cxnSpMk id="183" creationId="{52B75173-1BD7-55CC-80E0-E9239873C112}"/>
          </ac:cxnSpMkLst>
        </pc:cxnChg>
        <pc:cxnChg chg="add del mod">
          <ac:chgData name="Kody Wildfeuer" userId="14004db4-2f4b-440f-abef-68915ffb67e8" providerId="ADAL" clId="{577F382E-C8C0-2E44-B481-B12512CD4956}" dt="2023-03-22T15:04:54.018" v="251" actId="478"/>
          <ac:cxnSpMkLst>
            <pc:docMk/>
            <pc:sldMk cId="1119969354" sldId="2076138246"/>
            <ac:cxnSpMk id="189" creationId="{D80F5744-0A30-1808-A1FF-3FC0535FA472}"/>
          </ac:cxnSpMkLst>
        </pc:cxnChg>
        <pc:cxnChg chg="add del mod">
          <ac:chgData name="Kody Wildfeuer" userId="14004db4-2f4b-440f-abef-68915ffb67e8" providerId="ADAL" clId="{577F382E-C8C0-2E44-B481-B12512CD4956}" dt="2023-03-22T15:01:17.913" v="200" actId="478"/>
          <ac:cxnSpMkLst>
            <pc:docMk/>
            <pc:sldMk cId="1119969354" sldId="2076138246"/>
            <ac:cxnSpMk id="203" creationId="{905B8F43-7A7E-56AF-26C6-2479904DB1C6}"/>
          </ac:cxnSpMkLst>
        </pc:cxnChg>
        <pc:cxnChg chg="add del mod">
          <ac:chgData name="Kody Wildfeuer" userId="14004db4-2f4b-440f-abef-68915ffb67e8" providerId="ADAL" clId="{577F382E-C8C0-2E44-B481-B12512CD4956}" dt="2023-03-22T15:10:26.111" v="271" actId="1076"/>
          <ac:cxnSpMkLst>
            <pc:docMk/>
            <pc:sldMk cId="1119969354" sldId="2076138246"/>
            <ac:cxnSpMk id="223" creationId="{09005265-42E6-A9B3-0D37-58DCA3DA71EC}"/>
          </ac:cxnSpMkLst>
        </pc:cxnChg>
        <pc:cxnChg chg="del mod">
          <ac:chgData name="Kody Wildfeuer" userId="14004db4-2f4b-440f-abef-68915ffb67e8" providerId="ADAL" clId="{577F382E-C8C0-2E44-B481-B12512CD4956}" dt="2023-03-22T15:00:24.530" v="189" actId="478"/>
          <ac:cxnSpMkLst>
            <pc:docMk/>
            <pc:sldMk cId="1119969354" sldId="2076138246"/>
            <ac:cxnSpMk id="226" creationId="{4E69E801-2785-F7FC-7814-5E255FCD4FCD}"/>
          </ac:cxnSpMkLst>
        </pc:cxnChg>
        <pc:cxnChg chg="mod">
          <ac:chgData name="Kody Wildfeuer" userId="14004db4-2f4b-440f-abef-68915ffb67e8" providerId="ADAL" clId="{577F382E-C8C0-2E44-B481-B12512CD4956}" dt="2023-03-22T15:10:26.111" v="271" actId="1076"/>
          <ac:cxnSpMkLst>
            <pc:docMk/>
            <pc:sldMk cId="1119969354" sldId="2076138246"/>
            <ac:cxnSpMk id="233" creationId="{A9FC374A-9325-DF92-02CC-8B53B59D67C8}"/>
          </ac:cxnSpMkLst>
        </pc:cxnChg>
        <pc:cxnChg chg="add del mod">
          <ac:chgData name="Kody Wildfeuer" userId="14004db4-2f4b-440f-abef-68915ffb67e8" providerId="ADAL" clId="{577F382E-C8C0-2E44-B481-B12512CD4956}" dt="2023-03-22T15:05:00.918" v="253" actId="478"/>
          <ac:cxnSpMkLst>
            <pc:docMk/>
            <pc:sldMk cId="1119969354" sldId="2076138246"/>
            <ac:cxnSpMk id="279" creationId="{BEE0B1BB-0CE8-AA9A-BB40-B3D37ADE23C9}"/>
          </ac:cxnSpMkLst>
        </pc:cxnChg>
        <pc:cxnChg chg="mod">
          <ac:chgData name="Kody Wildfeuer" userId="14004db4-2f4b-440f-abef-68915ffb67e8" providerId="ADAL" clId="{577F382E-C8C0-2E44-B481-B12512CD4956}" dt="2023-03-22T15:10:26.111" v="271" actId="1076"/>
          <ac:cxnSpMkLst>
            <pc:docMk/>
            <pc:sldMk cId="1119969354" sldId="2076138246"/>
            <ac:cxnSpMk id="344" creationId="{AF885222-CA0B-25B5-E8C4-6651E75727B4}"/>
          </ac:cxnSpMkLst>
        </pc:cxnChg>
      </pc:sldChg>
    </pc:docChg>
  </pc:docChgLst>
  <pc:docChgLst>
    <pc:chgData name="Kody Wildfeuer" userId="14004db4-2f4b-440f-abef-68915ffb67e8" providerId="ADAL" clId="{264D0BCC-42DB-D844-A482-E393A07AA22F}"/>
    <pc:docChg chg="undo redo custSel addSld delSld modSld sldOrd modSection">
      <pc:chgData name="Kody Wildfeuer" userId="14004db4-2f4b-440f-abef-68915ffb67e8" providerId="ADAL" clId="{264D0BCC-42DB-D844-A482-E393A07AA22F}" dt="2023-05-26T18:05:38.736" v="1549" actId="14100"/>
      <pc:docMkLst>
        <pc:docMk/>
      </pc:docMkLst>
      <pc:sldChg chg="modSp mod">
        <pc:chgData name="Kody Wildfeuer" userId="14004db4-2f4b-440f-abef-68915ffb67e8" providerId="ADAL" clId="{264D0BCC-42DB-D844-A482-E393A07AA22F}" dt="2023-05-11T00:37:08.715" v="913" actId="1076"/>
        <pc:sldMkLst>
          <pc:docMk/>
          <pc:sldMk cId="152569236" sldId="2076138245"/>
        </pc:sldMkLst>
        <pc:graphicFrameChg chg="mod">
          <ac:chgData name="Kody Wildfeuer" userId="14004db4-2f4b-440f-abef-68915ffb67e8" providerId="ADAL" clId="{264D0BCC-42DB-D844-A482-E393A07AA22F}" dt="2023-05-11T00:37:08.715" v="913" actId="1076"/>
          <ac:graphicFrameMkLst>
            <pc:docMk/>
            <pc:sldMk cId="152569236" sldId="2076138245"/>
            <ac:graphicFrameMk id="2" creationId="{BB00BB58-6378-5751-7743-7F0F64512170}"/>
          </ac:graphicFrameMkLst>
        </pc:graphicFrameChg>
      </pc:sldChg>
      <pc:sldChg chg="modSp mod">
        <pc:chgData name="Kody Wildfeuer" userId="14004db4-2f4b-440f-abef-68915ffb67e8" providerId="ADAL" clId="{264D0BCC-42DB-D844-A482-E393A07AA22F}" dt="2023-05-11T00:36:07.199" v="911" actId="1076"/>
        <pc:sldMkLst>
          <pc:docMk/>
          <pc:sldMk cId="1119969354" sldId="2076138246"/>
        </pc:sldMkLst>
        <pc:spChg chg="mod">
          <ac:chgData name="Kody Wildfeuer" userId="14004db4-2f4b-440f-abef-68915ffb67e8" providerId="ADAL" clId="{264D0BCC-42DB-D844-A482-E393A07AA22F}" dt="2023-05-11T00:36:07.199" v="911" actId="1076"/>
          <ac:spMkLst>
            <pc:docMk/>
            <pc:sldMk cId="1119969354" sldId="2076138246"/>
            <ac:spMk id="2" creationId="{77611BAB-AAFD-6C56-F99A-54C577DB5C04}"/>
          </ac:spMkLst>
        </pc:spChg>
        <pc:spChg chg="mod">
          <ac:chgData name="Kody Wildfeuer" userId="14004db4-2f4b-440f-abef-68915ffb67e8" providerId="ADAL" clId="{264D0BCC-42DB-D844-A482-E393A07AA22F}" dt="2023-05-11T00:36:07.199" v="911" actId="1076"/>
          <ac:spMkLst>
            <pc:docMk/>
            <pc:sldMk cId="1119969354" sldId="2076138246"/>
            <ac:spMk id="7" creationId="{D1814338-6317-E462-95C8-891FC5F67F84}"/>
          </ac:spMkLst>
        </pc:spChg>
        <pc:spChg chg="mod">
          <ac:chgData name="Kody Wildfeuer" userId="14004db4-2f4b-440f-abef-68915ffb67e8" providerId="ADAL" clId="{264D0BCC-42DB-D844-A482-E393A07AA22F}" dt="2023-05-11T00:36:07.199" v="911" actId="1076"/>
          <ac:spMkLst>
            <pc:docMk/>
            <pc:sldMk cId="1119969354" sldId="2076138246"/>
            <ac:spMk id="11" creationId="{B700FABF-7F2C-4D0C-D2B9-B6B9AA4FD9AE}"/>
          </ac:spMkLst>
        </pc:spChg>
        <pc:spChg chg="mod">
          <ac:chgData name="Kody Wildfeuer" userId="14004db4-2f4b-440f-abef-68915ffb67e8" providerId="ADAL" clId="{264D0BCC-42DB-D844-A482-E393A07AA22F}" dt="2023-05-11T00:36:07.199" v="911" actId="1076"/>
          <ac:spMkLst>
            <pc:docMk/>
            <pc:sldMk cId="1119969354" sldId="2076138246"/>
            <ac:spMk id="14" creationId="{CD01E738-6656-CA86-5D6A-21E6FE2532F4}"/>
          </ac:spMkLst>
        </pc:spChg>
        <pc:spChg chg="mod">
          <ac:chgData name="Kody Wildfeuer" userId="14004db4-2f4b-440f-abef-68915ffb67e8" providerId="ADAL" clId="{264D0BCC-42DB-D844-A482-E393A07AA22F}" dt="2023-05-11T00:36:07.199" v="911" actId="1076"/>
          <ac:spMkLst>
            <pc:docMk/>
            <pc:sldMk cId="1119969354" sldId="2076138246"/>
            <ac:spMk id="20" creationId="{F3AF1995-D171-16E3-A11F-351815AE0980}"/>
          </ac:spMkLst>
        </pc:spChg>
        <pc:spChg chg="mod">
          <ac:chgData name="Kody Wildfeuer" userId="14004db4-2f4b-440f-abef-68915ffb67e8" providerId="ADAL" clId="{264D0BCC-42DB-D844-A482-E393A07AA22F}" dt="2023-05-11T00:36:07.199" v="911" actId="1076"/>
          <ac:spMkLst>
            <pc:docMk/>
            <pc:sldMk cId="1119969354" sldId="2076138246"/>
            <ac:spMk id="21" creationId="{7B5D59B8-4CB4-6B31-D7C2-B727C438933F}"/>
          </ac:spMkLst>
        </pc:spChg>
        <pc:spChg chg="mod">
          <ac:chgData name="Kody Wildfeuer" userId="14004db4-2f4b-440f-abef-68915ffb67e8" providerId="ADAL" clId="{264D0BCC-42DB-D844-A482-E393A07AA22F}" dt="2023-05-11T00:36:07.199" v="911" actId="1076"/>
          <ac:spMkLst>
            <pc:docMk/>
            <pc:sldMk cId="1119969354" sldId="2076138246"/>
            <ac:spMk id="22" creationId="{E6D8F978-793E-68EF-6AE7-E34DC9737D90}"/>
          </ac:spMkLst>
        </pc:spChg>
        <pc:spChg chg="mod">
          <ac:chgData name="Kody Wildfeuer" userId="14004db4-2f4b-440f-abef-68915ffb67e8" providerId="ADAL" clId="{264D0BCC-42DB-D844-A482-E393A07AA22F}" dt="2023-05-11T00:36:07.199" v="911" actId="1076"/>
          <ac:spMkLst>
            <pc:docMk/>
            <pc:sldMk cId="1119969354" sldId="2076138246"/>
            <ac:spMk id="43" creationId="{99FF6DA6-D422-07A3-7E1F-168A9962A433}"/>
          </ac:spMkLst>
        </pc:spChg>
        <pc:spChg chg="mod">
          <ac:chgData name="Kody Wildfeuer" userId="14004db4-2f4b-440f-abef-68915ffb67e8" providerId="ADAL" clId="{264D0BCC-42DB-D844-A482-E393A07AA22F}" dt="2023-05-11T00:36:07.199" v="911" actId="1076"/>
          <ac:spMkLst>
            <pc:docMk/>
            <pc:sldMk cId="1119969354" sldId="2076138246"/>
            <ac:spMk id="83" creationId="{BFA099C3-1139-7E7E-AB86-A827F66EB71A}"/>
          </ac:spMkLst>
        </pc:spChg>
        <pc:spChg chg="mod">
          <ac:chgData name="Kody Wildfeuer" userId="14004db4-2f4b-440f-abef-68915ffb67e8" providerId="ADAL" clId="{264D0BCC-42DB-D844-A482-E393A07AA22F}" dt="2023-05-11T00:36:07.199" v="911" actId="1076"/>
          <ac:spMkLst>
            <pc:docMk/>
            <pc:sldMk cId="1119969354" sldId="2076138246"/>
            <ac:spMk id="98" creationId="{92803DB4-0AFA-48E9-DB3D-F1A7EBDCB888}"/>
          </ac:spMkLst>
        </pc:spChg>
        <pc:spChg chg="mod">
          <ac:chgData name="Kody Wildfeuer" userId="14004db4-2f4b-440f-abef-68915ffb67e8" providerId="ADAL" clId="{264D0BCC-42DB-D844-A482-E393A07AA22F}" dt="2023-05-11T00:36:07.199" v="911" actId="1076"/>
          <ac:spMkLst>
            <pc:docMk/>
            <pc:sldMk cId="1119969354" sldId="2076138246"/>
            <ac:spMk id="103" creationId="{F9C27996-6479-D252-639B-594F2BB9FF31}"/>
          </ac:spMkLst>
        </pc:spChg>
        <pc:spChg chg="mod">
          <ac:chgData name="Kody Wildfeuer" userId="14004db4-2f4b-440f-abef-68915ffb67e8" providerId="ADAL" clId="{264D0BCC-42DB-D844-A482-E393A07AA22F}" dt="2023-05-11T00:36:07.199" v="911" actId="1076"/>
          <ac:spMkLst>
            <pc:docMk/>
            <pc:sldMk cId="1119969354" sldId="2076138246"/>
            <ac:spMk id="158" creationId="{18E42D95-20EA-8A94-096E-421E3035CA8B}"/>
          </ac:spMkLst>
        </pc:spChg>
        <pc:spChg chg="mod">
          <ac:chgData name="Kody Wildfeuer" userId="14004db4-2f4b-440f-abef-68915ffb67e8" providerId="ADAL" clId="{264D0BCC-42DB-D844-A482-E393A07AA22F}" dt="2023-05-11T00:36:07.199" v="911" actId="1076"/>
          <ac:spMkLst>
            <pc:docMk/>
            <pc:sldMk cId="1119969354" sldId="2076138246"/>
            <ac:spMk id="185" creationId="{92DC3B4B-48CD-0CEE-011E-5B996A6BC597}"/>
          </ac:spMkLst>
        </pc:spChg>
        <pc:spChg chg="mod">
          <ac:chgData name="Kody Wildfeuer" userId="14004db4-2f4b-440f-abef-68915ffb67e8" providerId="ADAL" clId="{264D0BCC-42DB-D844-A482-E393A07AA22F}" dt="2023-05-11T00:36:07.199" v="911" actId="1076"/>
          <ac:spMkLst>
            <pc:docMk/>
            <pc:sldMk cId="1119969354" sldId="2076138246"/>
            <ac:spMk id="195" creationId="{E9E262CA-DF86-D06F-66F8-74944B502E63}"/>
          </ac:spMkLst>
        </pc:spChg>
        <pc:spChg chg="mod">
          <ac:chgData name="Kody Wildfeuer" userId="14004db4-2f4b-440f-abef-68915ffb67e8" providerId="ADAL" clId="{264D0BCC-42DB-D844-A482-E393A07AA22F}" dt="2023-05-11T00:36:07.199" v="911" actId="1076"/>
          <ac:spMkLst>
            <pc:docMk/>
            <pc:sldMk cId="1119969354" sldId="2076138246"/>
            <ac:spMk id="196" creationId="{00EB2E1E-77CB-2B0B-63E9-C561FC974F2D}"/>
          </ac:spMkLst>
        </pc:spChg>
        <pc:spChg chg="mod">
          <ac:chgData name="Kody Wildfeuer" userId="14004db4-2f4b-440f-abef-68915ffb67e8" providerId="ADAL" clId="{264D0BCC-42DB-D844-A482-E393A07AA22F}" dt="2023-05-11T00:36:07.199" v="911" actId="1076"/>
          <ac:spMkLst>
            <pc:docMk/>
            <pc:sldMk cId="1119969354" sldId="2076138246"/>
            <ac:spMk id="199" creationId="{4990BBEE-9634-F6C8-A796-D9015078432A}"/>
          </ac:spMkLst>
        </pc:spChg>
        <pc:cxnChg chg="mod">
          <ac:chgData name="Kody Wildfeuer" userId="14004db4-2f4b-440f-abef-68915ffb67e8" providerId="ADAL" clId="{264D0BCC-42DB-D844-A482-E393A07AA22F}" dt="2023-05-11T00:36:07.199" v="911" actId="1076"/>
          <ac:cxnSpMkLst>
            <pc:docMk/>
            <pc:sldMk cId="1119969354" sldId="2076138246"/>
            <ac:cxnSpMk id="10" creationId="{46EB617B-9D87-E8F5-DB8C-E4C256490769}"/>
          </ac:cxnSpMkLst>
        </pc:cxnChg>
        <pc:cxnChg chg="mod">
          <ac:chgData name="Kody Wildfeuer" userId="14004db4-2f4b-440f-abef-68915ffb67e8" providerId="ADAL" clId="{264D0BCC-42DB-D844-A482-E393A07AA22F}" dt="2023-05-11T00:36:07.199" v="911" actId="1076"/>
          <ac:cxnSpMkLst>
            <pc:docMk/>
            <pc:sldMk cId="1119969354" sldId="2076138246"/>
            <ac:cxnSpMk id="16" creationId="{CCB65338-FDAF-119C-F8CA-EADBB0EFCD97}"/>
          </ac:cxnSpMkLst>
        </pc:cxnChg>
        <pc:cxnChg chg="mod">
          <ac:chgData name="Kody Wildfeuer" userId="14004db4-2f4b-440f-abef-68915ffb67e8" providerId="ADAL" clId="{264D0BCC-42DB-D844-A482-E393A07AA22F}" dt="2023-05-11T00:36:07.199" v="911" actId="1076"/>
          <ac:cxnSpMkLst>
            <pc:docMk/>
            <pc:sldMk cId="1119969354" sldId="2076138246"/>
            <ac:cxnSpMk id="26" creationId="{E234CCD4-3B08-E341-B503-6B5DFEA00305}"/>
          </ac:cxnSpMkLst>
        </pc:cxnChg>
        <pc:cxnChg chg="mod">
          <ac:chgData name="Kody Wildfeuer" userId="14004db4-2f4b-440f-abef-68915ffb67e8" providerId="ADAL" clId="{264D0BCC-42DB-D844-A482-E393A07AA22F}" dt="2023-05-11T00:36:07.199" v="911" actId="1076"/>
          <ac:cxnSpMkLst>
            <pc:docMk/>
            <pc:sldMk cId="1119969354" sldId="2076138246"/>
            <ac:cxnSpMk id="48" creationId="{A63DF4ED-FB85-DAE9-6258-E8C25D0629B4}"/>
          </ac:cxnSpMkLst>
        </pc:cxnChg>
        <pc:cxnChg chg="mod">
          <ac:chgData name="Kody Wildfeuer" userId="14004db4-2f4b-440f-abef-68915ffb67e8" providerId="ADAL" clId="{264D0BCC-42DB-D844-A482-E393A07AA22F}" dt="2023-05-11T00:36:07.199" v="911" actId="1076"/>
          <ac:cxnSpMkLst>
            <pc:docMk/>
            <pc:sldMk cId="1119969354" sldId="2076138246"/>
            <ac:cxnSpMk id="53" creationId="{E1263FAD-C031-7B86-A0C3-91A83124BCC9}"/>
          </ac:cxnSpMkLst>
        </pc:cxnChg>
        <pc:cxnChg chg="mod">
          <ac:chgData name="Kody Wildfeuer" userId="14004db4-2f4b-440f-abef-68915ffb67e8" providerId="ADAL" clId="{264D0BCC-42DB-D844-A482-E393A07AA22F}" dt="2023-05-11T00:36:07.199" v="911" actId="1076"/>
          <ac:cxnSpMkLst>
            <pc:docMk/>
            <pc:sldMk cId="1119969354" sldId="2076138246"/>
            <ac:cxnSpMk id="66" creationId="{F8EF1F75-184C-3FAF-9010-2E8462BE22EB}"/>
          </ac:cxnSpMkLst>
        </pc:cxnChg>
        <pc:cxnChg chg="mod">
          <ac:chgData name="Kody Wildfeuer" userId="14004db4-2f4b-440f-abef-68915ffb67e8" providerId="ADAL" clId="{264D0BCC-42DB-D844-A482-E393A07AA22F}" dt="2023-05-11T00:36:07.199" v="911" actId="1076"/>
          <ac:cxnSpMkLst>
            <pc:docMk/>
            <pc:sldMk cId="1119969354" sldId="2076138246"/>
            <ac:cxnSpMk id="67" creationId="{BBD196BC-5D98-F017-6F7E-FE3197635F4B}"/>
          </ac:cxnSpMkLst>
        </pc:cxnChg>
        <pc:cxnChg chg="mod">
          <ac:chgData name="Kody Wildfeuer" userId="14004db4-2f4b-440f-abef-68915ffb67e8" providerId="ADAL" clId="{264D0BCC-42DB-D844-A482-E393A07AA22F}" dt="2023-05-11T00:36:07.199" v="911" actId="1076"/>
          <ac:cxnSpMkLst>
            <pc:docMk/>
            <pc:sldMk cId="1119969354" sldId="2076138246"/>
            <ac:cxnSpMk id="71" creationId="{EF67BF94-1AF4-EE03-123F-6B488C33E3EF}"/>
          </ac:cxnSpMkLst>
        </pc:cxnChg>
        <pc:cxnChg chg="mod">
          <ac:chgData name="Kody Wildfeuer" userId="14004db4-2f4b-440f-abef-68915ffb67e8" providerId="ADAL" clId="{264D0BCC-42DB-D844-A482-E393A07AA22F}" dt="2023-05-11T00:36:07.199" v="911" actId="1076"/>
          <ac:cxnSpMkLst>
            <pc:docMk/>
            <pc:sldMk cId="1119969354" sldId="2076138246"/>
            <ac:cxnSpMk id="73" creationId="{83F2295E-A576-CC45-6413-A643971054E4}"/>
          </ac:cxnSpMkLst>
        </pc:cxnChg>
        <pc:cxnChg chg="mod">
          <ac:chgData name="Kody Wildfeuer" userId="14004db4-2f4b-440f-abef-68915ffb67e8" providerId="ADAL" clId="{264D0BCC-42DB-D844-A482-E393A07AA22F}" dt="2023-05-11T00:36:07.199" v="911" actId="1076"/>
          <ac:cxnSpMkLst>
            <pc:docMk/>
            <pc:sldMk cId="1119969354" sldId="2076138246"/>
            <ac:cxnSpMk id="75" creationId="{874ED07A-905A-E106-C644-25C9823CFA5A}"/>
          </ac:cxnSpMkLst>
        </pc:cxnChg>
        <pc:cxnChg chg="mod">
          <ac:chgData name="Kody Wildfeuer" userId="14004db4-2f4b-440f-abef-68915ffb67e8" providerId="ADAL" clId="{264D0BCC-42DB-D844-A482-E393A07AA22F}" dt="2023-05-11T00:36:07.199" v="911" actId="1076"/>
          <ac:cxnSpMkLst>
            <pc:docMk/>
            <pc:sldMk cId="1119969354" sldId="2076138246"/>
            <ac:cxnSpMk id="77" creationId="{A223F556-00B7-67D5-33CD-BCBFF0CD0B63}"/>
          </ac:cxnSpMkLst>
        </pc:cxnChg>
        <pc:cxnChg chg="mod">
          <ac:chgData name="Kody Wildfeuer" userId="14004db4-2f4b-440f-abef-68915ffb67e8" providerId="ADAL" clId="{264D0BCC-42DB-D844-A482-E393A07AA22F}" dt="2023-05-11T00:36:07.199" v="911" actId="1076"/>
          <ac:cxnSpMkLst>
            <pc:docMk/>
            <pc:sldMk cId="1119969354" sldId="2076138246"/>
            <ac:cxnSpMk id="79" creationId="{A87CA0C0-5D70-715B-F980-089E558A95D0}"/>
          </ac:cxnSpMkLst>
        </pc:cxnChg>
        <pc:cxnChg chg="mod">
          <ac:chgData name="Kody Wildfeuer" userId="14004db4-2f4b-440f-abef-68915ffb67e8" providerId="ADAL" clId="{264D0BCC-42DB-D844-A482-E393A07AA22F}" dt="2023-05-11T00:36:07.199" v="911" actId="1076"/>
          <ac:cxnSpMkLst>
            <pc:docMk/>
            <pc:sldMk cId="1119969354" sldId="2076138246"/>
            <ac:cxnSpMk id="134" creationId="{6983D6A9-DD49-0037-F410-D28B5C725238}"/>
          </ac:cxnSpMkLst>
        </pc:cxnChg>
        <pc:cxnChg chg="mod">
          <ac:chgData name="Kody Wildfeuer" userId="14004db4-2f4b-440f-abef-68915ffb67e8" providerId="ADAL" clId="{264D0BCC-42DB-D844-A482-E393A07AA22F}" dt="2023-05-11T00:36:07.199" v="911" actId="1076"/>
          <ac:cxnSpMkLst>
            <pc:docMk/>
            <pc:sldMk cId="1119969354" sldId="2076138246"/>
            <ac:cxnSpMk id="144" creationId="{9AD40DA6-13F8-AE0B-E020-BB1E83693BD2}"/>
          </ac:cxnSpMkLst>
        </pc:cxnChg>
        <pc:cxnChg chg="mod">
          <ac:chgData name="Kody Wildfeuer" userId="14004db4-2f4b-440f-abef-68915ffb67e8" providerId="ADAL" clId="{264D0BCC-42DB-D844-A482-E393A07AA22F}" dt="2023-05-11T00:36:07.199" v="911" actId="1076"/>
          <ac:cxnSpMkLst>
            <pc:docMk/>
            <pc:sldMk cId="1119969354" sldId="2076138246"/>
            <ac:cxnSpMk id="223" creationId="{09005265-42E6-A9B3-0D37-58DCA3DA71EC}"/>
          </ac:cxnSpMkLst>
        </pc:cxnChg>
        <pc:cxnChg chg="mod">
          <ac:chgData name="Kody Wildfeuer" userId="14004db4-2f4b-440f-abef-68915ffb67e8" providerId="ADAL" clId="{264D0BCC-42DB-D844-A482-E393A07AA22F}" dt="2023-05-11T00:36:07.199" v="911" actId="1076"/>
          <ac:cxnSpMkLst>
            <pc:docMk/>
            <pc:sldMk cId="1119969354" sldId="2076138246"/>
            <ac:cxnSpMk id="233" creationId="{A9FC374A-9325-DF92-02CC-8B53B59D67C8}"/>
          </ac:cxnSpMkLst>
        </pc:cxnChg>
        <pc:cxnChg chg="mod">
          <ac:chgData name="Kody Wildfeuer" userId="14004db4-2f4b-440f-abef-68915ffb67e8" providerId="ADAL" clId="{264D0BCC-42DB-D844-A482-E393A07AA22F}" dt="2023-05-11T00:36:07.199" v="911" actId="1076"/>
          <ac:cxnSpMkLst>
            <pc:docMk/>
            <pc:sldMk cId="1119969354" sldId="2076138246"/>
            <ac:cxnSpMk id="344" creationId="{AF885222-CA0B-25B5-E8C4-6651E75727B4}"/>
          </ac:cxnSpMkLst>
        </pc:cxnChg>
      </pc:sldChg>
      <pc:sldChg chg="addSp delSp modSp add del mod modShow chgLayout">
        <pc:chgData name="Kody Wildfeuer" userId="14004db4-2f4b-440f-abef-68915ffb67e8" providerId="ADAL" clId="{264D0BCC-42DB-D844-A482-E393A07AA22F}" dt="2023-05-11T00:35:37.319" v="905" actId="2696"/>
        <pc:sldMkLst>
          <pc:docMk/>
          <pc:sldMk cId="3593363907" sldId="2076138247"/>
        </pc:sldMkLst>
        <pc:spChg chg="mod">
          <ac:chgData name="Kody Wildfeuer" userId="14004db4-2f4b-440f-abef-68915ffb67e8" providerId="ADAL" clId="{264D0BCC-42DB-D844-A482-E393A07AA22F}" dt="2023-05-04T18:00:44.184" v="60" actId="1076"/>
          <ac:spMkLst>
            <pc:docMk/>
            <pc:sldMk cId="3593363907" sldId="2076138247"/>
            <ac:spMk id="2" creationId="{77611BAB-AAFD-6C56-F99A-54C577DB5C04}"/>
          </ac:spMkLst>
        </pc:spChg>
        <pc:spChg chg="add mod">
          <ac:chgData name="Kody Wildfeuer" userId="14004db4-2f4b-440f-abef-68915ffb67e8" providerId="ADAL" clId="{264D0BCC-42DB-D844-A482-E393A07AA22F}" dt="2023-05-04T18:42:25.693" v="702" actId="14100"/>
          <ac:spMkLst>
            <pc:docMk/>
            <pc:sldMk cId="3593363907" sldId="2076138247"/>
            <ac:spMk id="3" creationId="{D141AAD3-B284-7795-2B58-5F9BFF5A7B23}"/>
          </ac:spMkLst>
        </pc:spChg>
        <pc:spChg chg="mod">
          <ac:chgData name="Kody Wildfeuer" userId="14004db4-2f4b-440f-abef-68915ffb67e8" providerId="ADAL" clId="{264D0BCC-42DB-D844-A482-E393A07AA22F}" dt="2023-05-04T18:00:44.184" v="60" actId="1076"/>
          <ac:spMkLst>
            <pc:docMk/>
            <pc:sldMk cId="3593363907" sldId="2076138247"/>
            <ac:spMk id="7" creationId="{D1814338-6317-E462-95C8-891FC5F67F84}"/>
          </ac:spMkLst>
        </pc:spChg>
        <pc:spChg chg="mod">
          <ac:chgData name="Kody Wildfeuer" userId="14004db4-2f4b-440f-abef-68915ffb67e8" providerId="ADAL" clId="{264D0BCC-42DB-D844-A482-E393A07AA22F}" dt="2023-05-04T18:00:44.184" v="60" actId="1076"/>
          <ac:spMkLst>
            <pc:docMk/>
            <pc:sldMk cId="3593363907" sldId="2076138247"/>
            <ac:spMk id="11" creationId="{B700FABF-7F2C-4D0C-D2B9-B6B9AA4FD9AE}"/>
          </ac:spMkLst>
        </pc:spChg>
        <pc:spChg chg="mod">
          <ac:chgData name="Kody Wildfeuer" userId="14004db4-2f4b-440f-abef-68915ffb67e8" providerId="ADAL" clId="{264D0BCC-42DB-D844-A482-E393A07AA22F}" dt="2023-05-04T18:00:44.184" v="60" actId="1076"/>
          <ac:spMkLst>
            <pc:docMk/>
            <pc:sldMk cId="3593363907" sldId="2076138247"/>
            <ac:spMk id="14" creationId="{CD01E738-6656-CA86-5D6A-21E6FE2532F4}"/>
          </ac:spMkLst>
        </pc:spChg>
        <pc:spChg chg="mod">
          <ac:chgData name="Kody Wildfeuer" userId="14004db4-2f4b-440f-abef-68915ffb67e8" providerId="ADAL" clId="{264D0BCC-42DB-D844-A482-E393A07AA22F}" dt="2023-05-04T18:00:44.184" v="60" actId="1076"/>
          <ac:spMkLst>
            <pc:docMk/>
            <pc:sldMk cId="3593363907" sldId="2076138247"/>
            <ac:spMk id="20" creationId="{F3AF1995-D171-16E3-A11F-351815AE0980}"/>
          </ac:spMkLst>
        </pc:spChg>
        <pc:spChg chg="mod">
          <ac:chgData name="Kody Wildfeuer" userId="14004db4-2f4b-440f-abef-68915ffb67e8" providerId="ADAL" clId="{264D0BCC-42DB-D844-A482-E393A07AA22F}" dt="2023-05-04T18:00:44.184" v="60" actId="1076"/>
          <ac:spMkLst>
            <pc:docMk/>
            <pc:sldMk cId="3593363907" sldId="2076138247"/>
            <ac:spMk id="21" creationId="{7B5D59B8-4CB4-6B31-D7C2-B727C438933F}"/>
          </ac:spMkLst>
        </pc:spChg>
        <pc:spChg chg="mod">
          <ac:chgData name="Kody Wildfeuer" userId="14004db4-2f4b-440f-abef-68915ffb67e8" providerId="ADAL" clId="{264D0BCC-42DB-D844-A482-E393A07AA22F}" dt="2023-05-04T18:00:44.184" v="60" actId="1076"/>
          <ac:spMkLst>
            <pc:docMk/>
            <pc:sldMk cId="3593363907" sldId="2076138247"/>
            <ac:spMk id="22" creationId="{E6D8F978-793E-68EF-6AE7-E34DC9737D90}"/>
          </ac:spMkLst>
        </pc:spChg>
        <pc:spChg chg="add del mod">
          <ac:chgData name="Kody Wildfeuer" userId="14004db4-2f4b-440f-abef-68915ffb67e8" providerId="ADAL" clId="{264D0BCC-42DB-D844-A482-E393A07AA22F}" dt="2023-05-04T18:05:58.351" v="98"/>
          <ac:spMkLst>
            <pc:docMk/>
            <pc:sldMk cId="3593363907" sldId="2076138247"/>
            <ac:spMk id="40" creationId="{A309257A-6016-E6C8-8D2F-EFEF2D3E2CB2}"/>
          </ac:spMkLst>
        </pc:spChg>
        <pc:spChg chg="mod">
          <ac:chgData name="Kody Wildfeuer" userId="14004db4-2f4b-440f-abef-68915ffb67e8" providerId="ADAL" clId="{264D0BCC-42DB-D844-A482-E393A07AA22F}" dt="2023-05-04T18:08:16.331" v="109" actId="1076"/>
          <ac:spMkLst>
            <pc:docMk/>
            <pc:sldMk cId="3593363907" sldId="2076138247"/>
            <ac:spMk id="43" creationId="{99FF6DA6-D422-07A3-7E1F-168A9962A433}"/>
          </ac:spMkLst>
        </pc:spChg>
        <pc:spChg chg="add del mod">
          <ac:chgData name="Kody Wildfeuer" userId="14004db4-2f4b-440f-abef-68915ffb67e8" providerId="ADAL" clId="{264D0BCC-42DB-D844-A482-E393A07AA22F}" dt="2023-05-04T18:39:37.607" v="681" actId="1076"/>
          <ac:spMkLst>
            <pc:docMk/>
            <pc:sldMk cId="3593363907" sldId="2076138247"/>
            <ac:spMk id="58" creationId="{9FB29BDD-DD5B-7A09-1D82-33C9034FE8F3}"/>
          </ac:spMkLst>
        </pc:spChg>
        <pc:spChg chg="add mod">
          <ac:chgData name="Kody Wildfeuer" userId="14004db4-2f4b-440f-abef-68915ffb67e8" providerId="ADAL" clId="{264D0BCC-42DB-D844-A482-E393A07AA22F}" dt="2023-05-04T18:39:37.607" v="681" actId="1076"/>
          <ac:spMkLst>
            <pc:docMk/>
            <pc:sldMk cId="3593363907" sldId="2076138247"/>
            <ac:spMk id="59" creationId="{16715ABF-F7AA-9E9D-53D4-121199DEA269}"/>
          </ac:spMkLst>
        </pc:spChg>
        <pc:spChg chg="add del mod">
          <ac:chgData name="Kody Wildfeuer" userId="14004db4-2f4b-440f-abef-68915ffb67e8" providerId="ADAL" clId="{264D0BCC-42DB-D844-A482-E393A07AA22F}" dt="2023-05-04T18:39:37.607" v="681" actId="1076"/>
          <ac:spMkLst>
            <pc:docMk/>
            <pc:sldMk cId="3593363907" sldId="2076138247"/>
            <ac:spMk id="60" creationId="{8B7D1E6B-A2C8-9E72-F8D5-B7F90ABE7E73}"/>
          </ac:spMkLst>
        </pc:spChg>
        <pc:spChg chg="add mod">
          <ac:chgData name="Kody Wildfeuer" userId="14004db4-2f4b-440f-abef-68915ffb67e8" providerId="ADAL" clId="{264D0BCC-42DB-D844-A482-E393A07AA22F}" dt="2023-05-04T18:39:37.607" v="681" actId="1076"/>
          <ac:spMkLst>
            <pc:docMk/>
            <pc:sldMk cId="3593363907" sldId="2076138247"/>
            <ac:spMk id="61" creationId="{94DB33A3-2641-14D8-78CE-AA62B698FE8F}"/>
          </ac:spMkLst>
        </pc:spChg>
        <pc:spChg chg="add del mod">
          <ac:chgData name="Kody Wildfeuer" userId="14004db4-2f4b-440f-abef-68915ffb67e8" providerId="ADAL" clId="{264D0BCC-42DB-D844-A482-E393A07AA22F}" dt="2023-05-04T18:39:37.607" v="681" actId="1076"/>
          <ac:spMkLst>
            <pc:docMk/>
            <pc:sldMk cId="3593363907" sldId="2076138247"/>
            <ac:spMk id="62" creationId="{57AA2BD5-951E-E3C7-F840-F4D3A0BB4E9E}"/>
          </ac:spMkLst>
        </pc:spChg>
        <pc:spChg chg="add mod">
          <ac:chgData name="Kody Wildfeuer" userId="14004db4-2f4b-440f-abef-68915ffb67e8" providerId="ADAL" clId="{264D0BCC-42DB-D844-A482-E393A07AA22F}" dt="2023-05-04T18:40:03" v="684" actId="1076"/>
          <ac:spMkLst>
            <pc:docMk/>
            <pc:sldMk cId="3593363907" sldId="2076138247"/>
            <ac:spMk id="69" creationId="{BDD37C8D-A367-C7A2-3AB8-E874FB34063D}"/>
          </ac:spMkLst>
        </pc:spChg>
        <pc:spChg chg="add del mod">
          <ac:chgData name="Kody Wildfeuer" userId="14004db4-2f4b-440f-abef-68915ffb67e8" providerId="ADAL" clId="{264D0BCC-42DB-D844-A482-E393A07AA22F}" dt="2023-05-04T18:31:11.035" v="636" actId="478"/>
          <ac:spMkLst>
            <pc:docMk/>
            <pc:sldMk cId="3593363907" sldId="2076138247"/>
            <ac:spMk id="74" creationId="{202609FD-88C3-C4E7-6986-6F9866E39671}"/>
          </ac:spMkLst>
        </pc:spChg>
        <pc:spChg chg="add del mod">
          <ac:chgData name="Kody Wildfeuer" userId="14004db4-2f4b-440f-abef-68915ffb67e8" providerId="ADAL" clId="{264D0BCC-42DB-D844-A482-E393A07AA22F}" dt="2023-05-04T18:16:24.484" v="313" actId="478"/>
          <ac:spMkLst>
            <pc:docMk/>
            <pc:sldMk cId="3593363907" sldId="2076138247"/>
            <ac:spMk id="76" creationId="{651633FE-1C91-2763-4D6E-2E5C28CE6AC7}"/>
          </ac:spMkLst>
        </pc:spChg>
        <pc:spChg chg="add del mod">
          <ac:chgData name="Kody Wildfeuer" userId="14004db4-2f4b-440f-abef-68915ffb67e8" providerId="ADAL" clId="{264D0BCC-42DB-D844-A482-E393A07AA22F}" dt="2023-05-04T18:16:24.669" v="314" actId="478"/>
          <ac:spMkLst>
            <pc:docMk/>
            <pc:sldMk cId="3593363907" sldId="2076138247"/>
            <ac:spMk id="78" creationId="{B72E83D5-D89A-3DC5-4ECA-51DA38250903}"/>
          </ac:spMkLst>
        </pc:spChg>
        <pc:spChg chg="add del mod">
          <ac:chgData name="Kody Wildfeuer" userId="14004db4-2f4b-440f-abef-68915ffb67e8" providerId="ADAL" clId="{264D0BCC-42DB-D844-A482-E393A07AA22F}" dt="2023-05-04T18:31:13.408" v="637" actId="478"/>
          <ac:spMkLst>
            <pc:docMk/>
            <pc:sldMk cId="3593363907" sldId="2076138247"/>
            <ac:spMk id="80" creationId="{FFB464DD-CC90-6445-1226-9D53DDF50DCB}"/>
          </ac:spMkLst>
        </pc:spChg>
        <pc:spChg chg="add del mod">
          <ac:chgData name="Kody Wildfeuer" userId="14004db4-2f4b-440f-abef-68915ffb67e8" providerId="ADAL" clId="{264D0BCC-42DB-D844-A482-E393A07AA22F}" dt="2023-05-04T18:31:15.859" v="638" actId="478"/>
          <ac:spMkLst>
            <pc:docMk/>
            <pc:sldMk cId="3593363907" sldId="2076138247"/>
            <ac:spMk id="81" creationId="{779BC81F-BC18-7509-528E-ABDCDB3D8EA4}"/>
          </ac:spMkLst>
        </pc:spChg>
        <pc:spChg chg="add del mod">
          <ac:chgData name="Kody Wildfeuer" userId="14004db4-2f4b-440f-abef-68915ffb67e8" providerId="ADAL" clId="{264D0BCC-42DB-D844-A482-E393A07AA22F}" dt="2023-05-04T18:32:49.867" v="652" actId="478"/>
          <ac:spMkLst>
            <pc:docMk/>
            <pc:sldMk cId="3593363907" sldId="2076138247"/>
            <ac:spMk id="82" creationId="{037C0632-CFFD-6793-0A69-DF533E370AE3}"/>
          </ac:spMkLst>
        </pc:spChg>
        <pc:spChg chg="mod">
          <ac:chgData name="Kody Wildfeuer" userId="14004db4-2f4b-440f-abef-68915ffb67e8" providerId="ADAL" clId="{264D0BCC-42DB-D844-A482-E393A07AA22F}" dt="2023-05-04T18:00:44.184" v="60" actId="1076"/>
          <ac:spMkLst>
            <pc:docMk/>
            <pc:sldMk cId="3593363907" sldId="2076138247"/>
            <ac:spMk id="83" creationId="{BFA099C3-1139-7E7E-AB86-A827F66EB71A}"/>
          </ac:spMkLst>
        </pc:spChg>
        <pc:spChg chg="add mod">
          <ac:chgData name="Kody Wildfeuer" userId="14004db4-2f4b-440f-abef-68915ffb67e8" providerId="ADAL" clId="{264D0BCC-42DB-D844-A482-E393A07AA22F}" dt="2023-05-04T18:40:17.209" v="685" actId="1076"/>
          <ac:spMkLst>
            <pc:docMk/>
            <pc:sldMk cId="3593363907" sldId="2076138247"/>
            <ac:spMk id="84" creationId="{3D3AC23B-5793-D91C-A63A-C9DD80B969D5}"/>
          </ac:spMkLst>
        </pc:spChg>
        <pc:spChg chg="add mod">
          <ac:chgData name="Kody Wildfeuer" userId="14004db4-2f4b-440f-abef-68915ffb67e8" providerId="ADAL" clId="{264D0BCC-42DB-D844-A482-E393A07AA22F}" dt="2023-05-04T18:40:17.209" v="685" actId="1076"/>
          <ac:spMkLst>
            <pc:docMk/>
            <pc:sldMk cId="3593363907" sldId="2076138247"/>
            <ac:spMk id="85" creationId="{A1915B47-640C-9D8C-5DA3-ECA9439D9DB5}"/>
          </ac:spMkLst>
        </pc:spChg>
        <pc:spChg chg="add mod">
          <ac:chgData name="Kody Wildfeuer" userId="14004db4-2f4b-440f-abef-68915ffb67e8" providerId="ADAL" clId="{264D0BCC-42DB-D844-A482-E393A07AA22F}" dt="2023-05-04T18:40:17.209" v="685" actId="1076"/>
          <ac:spMkLst>
            <pc:docMk/>
            <pc:sldMk cId="3593363907" sldId="2076138247"/>
            <ac:spMk id="86" creationId="{81C8161F-FFB5-2466-9210-A677C020757D}"/>
          </ac:spMkLst>
        </pc:spChg>
        <pc:spChg chg="add mod">
          <ac:chgData name="Kody Wildfeuer" userId="14004db4-2f4b-440f-abef-68915ffb67e8" providerId="ADAL" clId="{264D0BCC-42DB-D844-A482-E393A07AA22F}" dt="2023-05-04T18:39:37.352" v="680" actId="1076"/>
          <ac:spMkLst>
            <pc:docMk/>
            <pc:sldMk cId="3593363907" sldId="2076138247"/>
            <ac:spMk id="87" creationId="{FDC5E2D6-5895-A91F-DDF6-9098833D4607}"/>
          </ac:spMkLst>
        </pc:spChg>
        <pc:spChg chg="add mod">
          <ac:chgData name="Kody Wildfeuer" userId="14004db4-2f4b-440f-abef-68915ffb67e8" providerId="ADAL" clId="{264D0BCC-42DB-D844-A482-E393A07AA22F}" dt="2023-05-04T18:41:22.006" v="693" actId="1076"/>
          <ac:spMkLst>
            <pc:docMk/>
            <pc:sldMk cId="3593363907" sldId="2076138247"/>
            <ac:spMk id="88" creationId="{C1CF22E4-482D-2BCD-D140-35C940DF1B7F}"/>
          </ac:spMkLst>
        </pc:spChg>
        <pc:spChg chg="add mod">
          <ac:chgData name="Kody Wildfeuer" userId="14004db4-2f4b-440f-abef-68915ffb67e8" providerId="ADAL" clId="{264D0BCC-42DB-D844-A482-E393A07AA22F}" dt="2023-05-04T18:41:22.006" v="693" actId="1076"/>
          <ac:spMkLst>
            <pc:docMk/>
            <pc:sldMk cId="3593363907" sldId="2076138247"/>
            <ac:spMk id="89" creationId="{24E80058-791F-3CF1-749C-C7780A6B5B88}"/>
          </ac:spMkLst>
        </pc:spChg>
        <pc:spChg chg="add del mod">
          <ac:chgData name="Kody Wildfeuer" userId="14004db4-2f4b-440f-abef-68915ffb67e8" providerId="ADAL" clId="{264D0BCC-42DB-D844-A482-E393A07AA22F}" dt="2023-05-04T18:31:01.895" v="634" actId="478"/>
          <ac:spMkLst>
            <pc:docMk/>
            <pc:sldMk cId="3593363907" sldId="2076138247"/>
            <ac:spMk id="97" creationId="{5A9B3B2A-830D-AA88-B41C-1FA2A7F45B9C}"/>
          </ac:spMkLst>
        </pc:spChg>
        <pc:spChg chg="mod">
          <ac:chgData name="Kody Wildfeuer" userId="14004db4-2f4b-440f-abef-68915ffb67e8" providerId="ADAL" clId="{264D0BCC-42DB-D844-A482-E393A07AA22F}" dt="2023-05-04T18:00:44.184" v="60" actId="1076"/>
          <ac:spMkLst>
            <pc:docMk/>
            <pc:sldMk cId="3593363907" sldId="2076138247"/>
            <ac:spMk id="98" creationId="{92803DB4-0AFA-48E9-DB3D-F1A7EBDCB888}"/>
          </ac:spMkLst>
        </pc:spChg>
        <pc:spChg chg="mod">
          <ac:chgData name="Kody Wildfeuer" userId="14004db4-2f4b-440f-abef-68915ffb67e8" providerId="ADAL" clId="{264D0BCC-42DB-D844-A482-E393A07AA22F}" dt="2023-05-04T18:05:38.509" v="93" actId="1076"/>
          <ac:spMkLst>
            <pc:docMk/>
            <pc:sldMk cId="3593363907" sldId="2076138247"/>
            <ac:spMk id="103" creationId="{F9C27996-6479-D252-639B-594F2BB9FF31}"/>
          </ac:spMkLst>
        </pc:spChg>
        <pc:spChg chg="mod">
          <ac:chgData name="Kody Wildfeuer" userId="14004db4-2f4b-440f-abef-68915ffb67e8" providerId="ADAL" clId="{264D0BCC-42DB-D844-A482-E393A07AA22F}" dt="2023-05-04T18:03:23.434" v="83" actId="1076"/>
          <ac:spMkLst>
            <pc:docMk/>
            <pc:sldMk cId="3593363907" sldId="2076138247"/>
            <ac:spMk id="158" creationId="{18E42D95-20EA-8A94-096E-421E3035CA8B}"/>
          </ac:spMkLst>
        </pc:spChg>
        <pc:spChg chg="mod">
          <ac:chgData name="Kody Wildfeuer" userId="14004db4-2f4b-440f-abef-68915ffb67e8" providerId="ADAL" clId="{264D0BCC-42DB-D844-A482-E393A07AA22F}" dt="2023-05-04T18:02:05.164" v="70" actId="1076"/>
          <ac:spMkLst>
            <pc:docMk/>
            <pc:sldMk cId="3593363907" sldId="2076138247"/>
            <ac:spMk id="185" creationId="{92DC3B4B-48CD-0CEE-011E-5B996A6BC597}"/>
          </ac:spMkLst>
        </pc:spChg>
        <pc:spChg chg="mod">
          <ac:chgData name="Kody Wildfeuer" userId="14004db4-2f4b-440f-abef-68915ffb67e8" providerId="ADAL" clId="{264D0BCC-42DB-D844-A482-E393A07AA22F}" dt="2023-05-04T18:02:05.164" v="70" actId="1076"/>
          <ac:spMkLst>
            <pc:docMk/>
            <pc:sldMk cId="3593363907" sldId="2076138247"/>
            <ac:spMk id="195" creationId="{E9E262CA-DF86-D06F-66F8-74944B502E63}"/>
          </ac:spMkLst>
        </pc:spChg>
        <pc:spChg chg="mod">
          <ac:chgData name="Kody Wildfeuer" userId="14004db4-2f4b-440f-abef-68915ffb67e8" providerId="ADAL" clId="{264D0BCC-42DB-D844-A482-E393A07AA22F}" dt="2023-05-04T18:02:05.164" v="70" actId="1076"/>
          <ac:spMkLst>
            <pc:docMk/>
            <pc:sldMk cId="3593363907" sldId="2076138247"/>
            <ac:spMk id="196" creationId="{00EB2E1E-77CB-2B0B-63E9-C561FC974F2D}"/>
          </ac:spMkLst>
        </pc:spChg>
        <pc:spChg chg="mod">
          <ac:chgData name="Kody Wildfeuer" userId="14004db4-2f4b-440f-abef-68915ffb67e8" providerId="ADAL" clId="{264D0BCC-42DB-D844-A482-E393A07AA22F}" dt="2023-05-04T18:00:44.184" v="60" actId="1076"/>
          <ac:spMkLst>
            <pc:docMk/>
            <pc:sldMk cId="3593363907" sldId="2076138247"/>
            <ac:spMk id="199" creationId="{4990BBEE-9634-F6C8-A796-D9015078432A}"/>
          </ac:spMkLst>
        </pc:spChg>
        <pc:picChg chg="add del">
          <ac:chgData name="Kody Wildfeuer" userId="14004db4-2f4b-440f-abef-68915ffb67e8" providerId="ADAL" clId="{264D0BCC-42DB-D844-A482-E393A07AA22F}" dt="2023-05-04T17:38:42.672" v="5"/>
          <ac:picMkLst>
            <pc:docMk/>
            <pc:sldMk cId="3593363907" sldId="2076138247"/>
            <ac:picMk id="2050" creationId="{622700F0-036B-2AAA-4597-581A28E9E974}"/>
          </ac:picMkLst>
        </pc:picChg>
        <pc:cxnChg chg="mod">
          <ac:chgData name="Kody Wildfeuer" userId="14004db4-2f4b-440f-abef-68915ffb67e8" providerId="ADAL" clId="{264D0BCC-42DB-D844-A482-E393A07AA22F}" dt="2023-05-04T18:00:44.184" v="60" actId="1076"/>
          <ac:cxnSpMkLst>
            <pc:docMk/>
            <pc:sldMk cId="3593363907" sldId="2076138247"/>
            <ac:cxnSpMk id="10" creationId="{46EB617B-9D87-E8F5-DB8C-E4C256490769}"/>
          </ac:cxnSpMkLst>
        </pc:cxnChg>
        <pc:cxnChg chg="mod">
          <ac:chgData name="Kody Wildfeuer" userId="14004db4-2f4b-440f-abef-68915ffb67e8" providerId="ADAL" clId="{264D0BCC-42DB-D844-A482-E393A07AA22F}" dt="2023-05-04T18:00:44.184" v="60" actId="1076"/>
          <ac:cxnSpMkLst>
            <pc:docMk/>
            <pc:sldMk cId="3593363907" sldId="2076138247"/>
            <ac:cxnSpMk id="16" creationId="{CCB65338-FDAF-119C-F8CA-EADBB0EFCD97}"/>
          </ac:cxnSpMkLst>
        </pc:cxnChg>
        <pc:cxnChg chg="add mod">
          <ac:chgData name="Kody Wildfeuer" userId="14004db4-2f4b-440f-abef-68915ffb67e8" providerId="ADAL" clId="{264D0BCC-42DB-D844-A482-E393A07AA22F}" dt="2023-05-04T18:01:30.938" v="68" actId="1076"/>
          <ac:cxnSpMkLst>
            <pc:docMk/>
            <pc:sldMk cId="3593363907" sldId="2076138247"/>
            <ac:cxnSpMk id="18" creationId="{E796A124-1C33-E710-A863-2453DE5DCD87}"/>
          </ac:cxnSpMkLst>
        </pc:cxnChg>
        <pc:cxnChg chg="mod">
          <ac:chgData name="Kody Wildfeuer" userId="14004db4-2f4b-440f-abef-68915ffb67e8" providerId="ADAL" clId="{264D0BCC-42DB-D844-A482-E393A07AA22F}" dt="2023-05-04T18:00:44.184" v="60" actId="1076"/>
          <ac:cxnSpMkLst>
            <pc:docMk/>
            <pc:sldMk cId="3593363907" sldId="2076138247"/>
            <ac:cxnSpMk id="26" creationId="{E234CCD4-3B08-E341-B503-6B5DFEA00305}"/>
          </ac:cxnSpMkLst>
        </pc:cxnChg>
        <pc:cxnChg chg="add mod">
          <ac:chgData name="Kody Wildfeuer" userId="14004db4-2f4b-440f-abef-68915ffb67e8" providerId="ADAL" clId="{264D0BCC-42DB-D844-A482-E393A07AA22F}" dt="2023-05-04T18:08:16.331" v="109" actId="1076"/>
          <ac:cxnSpMkLst>
            <pc:docMk/>
            <pc:sldMk cId="3593363907" sldId="2076138247"/>
            <ac:cxnSpMk id="45" creationId="{F9024431-A17B-0DA3-ACBC-23B8363F8370}"/>
          </ac:cxnSpMkLst>
        </pc:cxnChg>
        <pc:cxnChg chg="mod">
          <ac:chgData name="Kody Wildfeuer" userId="14004db4-2f4b-440f-abef-68915ffb67e8" providerId="ADAL" clId="{264D0BCC-42DB-D844-A482-E393A07AA22F}" dt="2023-05-04T18:00:44.184" v="60" actId="1076"/>
          <ac:cxnSpMkLst>
            <pc:docMk/>
            <pc:sldMk cId="3593363907" sldId="2076138247"/>
            <ac:cxnSpMk id="48" creationId="{A63DF4ED-FB85-DAE9-6258-E8C25D0629B4}"/>
          </ac:cxnSpMkLst>
        </pc:cxnChg>
        <pc:cxnChg chg="mod">
          <ac:chgData name="Kody Wildfeuer" userId="14004db4-2f4b-440f-abef-68915ffb67e8" providerId="ADAL" clId="{264D0BCC-42DB-D844-A482-E393A07AA22F}" dt="2023-05-04T18:03:48.581" v="90" actId="1076"/>
          <ac:cxnSpMkLst>
            <pc:docMk/>
            <pc:sldMk cId="3593363907" sldId="2076138247"/>
            <ac:cxnSpMk id="53" creationId="{E1263FAD-C031-7B86-A0C3-91A83124BCC9}"/>
          </ac:cxnSpMkLst>
        </pc:cxnChg>
        <pc:cxnChg chg="add mod">
          <ac:chgData name="Kody Wildfeuer" userId="14004db4-2f4b-440f-abef-68915ffb67e8" providerId="ADAL" clId="{264D0BCC-42DB-D844-A482-E393A07AA22F}" dt="2023-05-04T18:39:37.607" v="681" actId="1076"/>
          <ac:cxnSpMkLst>
            <pc:docMk/>
            <pc:sldMk cId="3593363907" sldId="2076138247"/>
            <ac:cxnSpMk id="63" creationId="{206DC861-C7F3-FDD9-9DF0-B26E454B1717}"/>
          </ac:cxnSpMkLst>
        </pc:cxnChg>
        <pc:cxnChg chg="add del mod">
          <ac:chgData name="Kody Wildfeuer" userId="14004db4-2f4b-440f-abef-68915ffb67e8" providerId="ADAL" clId="{264D0BCC-42DB-D844-A482-E393A07AA22F}" dt="2023-05-04T18:39:37.607" v="681" actId="1076"/>
          <ac:cxnSpMkLst>
            <pc:docMk/>
            <pc:sldMk cId="3593363907" sldId="2076138247"/>
            <ac:cxnSpMk id="64" creationId="{4563E037-47E0-2CD7-529B-4DBBBCF5104D}"/>
          </ac:cxnSpMkLst>
        </pc:cxnChg>
        <pc:cxnChg chg="add del mod">
          <ac:chgData name="Kody Wildfeuer" userId="14004db4-2f4b-440f-abef-68915ffb67e8" providerId="ADAL" clId="{264D0BCC-42DB-D844-A482-E393A07AA22F}" dt="2023-05-04T18:39:37.607" v="681" actId="1076"/>
          <ac:cxnSpMkLst>
            <pc:docMk/>
            <pc:sldMk cId="3593363907" sldId="2076138247"/>
            <ac:cxnSpMk id="65" creationId="{01E16464-9157-6385-0C09-4665B698DBCB}"/>
          </ac:cxnSpMkLst>
        </pc:cxnChg>
        <pc:cxnChg chg="mod">
          <ac:chgData name="Kody Wildfeuer" userId="14004db4-2f4b-440f-abef-68915ffb67e8" providerId="ADAL" clId="{264D0BCC-42DB-D844-A482-E393A07AA22F}" dt="2023-05-04T18:08:16.331" v="109" actId="1076"/>
          <ac:cxnSpMkLst>
            <pc:docMk/>
            <pc:sldMk cId="3593363907" sldId="2076138247"/>
            <ac:cxnSpMk id="66" creationId="{F8EF1F75-184C-3FAF-9010-2E8462BE22EB}"/>
          </ac:cxnSpMkLst>
        </pc:cxnChg>
        <pc:cxnChg chg="mod">
          <ac:chgData name="Kody Wildfeuer" userId="14004db4-2f4b-440f-abef-68915ffb67e8" providerId="ADAL" clId="{264D0BCC-42DB-D844-A482-E393A07AA22F}" dt="2023-05-04T18:08:16.331" v="109" actId="1076"/>
          <ac:cxnSpMkLst>
            <pc:docMk/>
            <pc:sldMk cId="3593363907" sldId="2076138247"/>
            <ac:cxnSpMk id="67" creationId="{BBD196BC-5D98-F017-6F7E-FE3197635F4B}"/>
          </ac:cxnSpMkLst>
        </pc:cxnChg>
        <pc:cxnChg chg="add del mod">
          <ac:chgData name="Kody Wildfeuer" userId="14004db4-2f4b-440f-abef-68915ffb67e8" providerId="ADAL" clId="{264D0BCC-42DB-D844-A482-E393A07AA22F}" dt="2023-05-04T18:39:37.607" v="681" actId="1076"/>
          <ac:cxnSpMkLst>
            <pc:docMk/>
            <pc:sldMk cId="3593363907" sldId="2076138247"/>
            <ac:cxnSpMk id="68" creationId="{80CC4B2F-02A2-ADA8-F02A-42BAC1F2BC9F}"/>
          </ac:cxnSpMkLst>
        </pc:cxnChg>
        <pc:cxnChg chg="add del mod">
          <ac:chgData name="Kody Wildfeuer" userId="14004db4-2f4b-440f-abef-68915ffb67e8" providerId="ADAL" clId="{264D0BCC-42DB-D844-A482-E393A07AA22F}" dt="2023-05-04T18:21:01.742" v="529" actId="478"/>
          <ac:cxnSpMkLst>
            <pc:docMk/>
            <pc:sldMk cId="3593363907" sldId="2076138247"/>
            <ac:cxnSpMk id="70" creationId="{D3A5090F-F70F-B63A-D2B8-3A2F8A361DDE}"/>
          </ac:cxnSpMkLst>
        </pc:cxnChg>
        <pc:cxnChg chg="mod">
          <ac:chgData name="Kody Wildfeuer" userId="14004db4-2f4b-440f-abef-68915ffb67e8" providerId="ADAL" clId="{264D0BCC-42DB-D844-A482-E393A07AA22F}" dt="2023-05-04T18:00:44.184" v="60" actId="1076"/>
          <ac:cxnSpMkLst>
            <pc:docMk/>
            <pc:sldMk cId="3593363907" sldId="2076138247"/>
            <ac:cxnSpMk id="71" creationId="{EF67BF94-1AF4-EE03-123F-6B488C33E3EF}"/>
          </ac:cxnSpMkLst>
        </pc:cxnChg>
        <pc:cxnChg chg="mod">
          <ac:chgData name="Kody Wildfeuer" userId="14004db4-2f4b-440f-abef-68915ffb67e8" providerId="ADAL" clId="{264D0BCC-42DB-D844-A482-E393A07AA22F}" dt="2023-05-04T18:00:44.184" v="60" actId="1076"/>
          <ac:cxnSpMkLst>
            <pc:docMk/>
            <pc:sldMk cId="3593363907" sldId="2076138247"/>
            <ac:cxnSpMk id="73" creationId="{83F2295E-A576-CC45-6413-A643971054E4}"/>
          </ac:cxnSpMkLst>
        </pc:cxnChg>
        <pc:cxnChg chg="mod">
          <ac:chgData name="Kody Wildfeuer" userId="14004db4-2f4b-440f-abef-68915ffb67e8" providerId="ADAL" clId="{264D0BCC-42DB-D844-A482-E393A07AA22F}" dt="2023-05-04T18:00:44.184" v="60" actId="1076"/>
          <ac:cxnSpMkLst>
            <pc:docMk/>
            <pc:sldMk cId="3593363907" sldId="2076138247"/>
            <ac:cxnSpMk id="75" creationId="{874ED07A-905A-E106-C644-25C9823CFA5A}"/>
          </ac:cxnSpMkLst>
        </pc:cxnChg>
        <pc:cxnChg chg="mod">
          <ac:chgData name="Kody Wildfeuer" userId="14004db4-2f4b-440f-abef-68915ffb67e8" providerId="ADAL" clId="{264D0BCC-42DB-D844-A482-E393A07AA22F}" dt="2023-05-04T18:00:44.184" v="60" actId="1076"/>
          <ac:cxnSpMkLst>
            <pc:docMk/>
            <pc:sldMk cId="3593363907" sldId="2076138247"/>
            <ac:cxnSpMk id="77" creationId="{A223F556-00B7-67D5-33CD-BCBFF0CD0B63}"/>
          </ac:cxnSpMkLst>
        </pc:cxnChg>
        <pc:cxnChg chg="mod">
          <ac:chgData name="Kody Wildfeuer" userId="14004db4-2f4b-440f-abef-68915ffb67e8" providerId="ADAL" clId="{264D0BCC-42DB-D844-A482-E393A07AA22F}" dt="2023-05-04T18:03:19.140" v="82" actId="1076"/>
          <ac:cxnSpMkLst>
            <pc:docMk/>
            <pc:sldMk cId="3593363907" sldId="2076138247"/>
            <ac:cxnSpMk id="79" creationId="{A87CA0C0-5D70-715B-F980-089E558A95D0}"/>
          </ac:cxnSpMkLst>
        </pc:cxnChg>
        <pc:cxnChg chg="add del mod">
          <ac:chgData name="Kody Wildfeuer" userId="14004db4-2f4b-440f-abef-68915ffb67e8" providerId="ADAL" clId="{264D0BCC-42DB-D844-A482-E393A07AA22F}" dt="2023-05-04T18:39:37.352" v="680" actId="1076"/>
          <ac:cxnSpMkLst>
            <pc:docMk/>
            <pc:sldMk cId="3593363907" sldId="2076138247"/>
            <ac:cxnSpMk id="90" creationId="{7F37E5DA-1C4C-AC3B-A77D-DE8D9120A2D3}"/>
          </ac:cxnSpMkLst>
        </pc:cxnChg>
        <pc:cxnChg chg="add mod">
          <ac:chgData name="Kody Wildfeuer" userId="14004db4-2f4b-440f-abef-68915ffb67e8" providerId="ADAL" clId="{264D0BCC-42DB-D844-A482-E393A07AA22F}" dt="2023-05-04T18:41:09.832" v="691" actId="1076"/>
          <ac:cxnSpMkLst>
            <pc:docMk/>
            <pc:sldMk cId="3593363907" sldId="2076138247"/>
            <ac:cxnSpMk id="91" creationId="{76640DBE-22EF-2728-2575-6200783ACB51}"/>
          </ac:cxnSpMkLst>
        </pc:cxnChg>
        <pc:cxnChg chg="add mod">
          <ac:chgData name="Kody Wildfeuer" userId="14004db4-2f4b-440f-abef-68915ffb67e8" providerId="ADAL" clId="{264D0BCC-42DB-D844-A482-E393A07AA22F}" dt="2023-05-04T18:41:07.359" v="690" actId="14100"/>
          <ac:cxnSpMkLst>
            <pc:docMk/>
            <pc:sldMk cId="3593363907" sldId="2076138247"/>
            <ac:cxnSpMk id="92" creationId="{D0A79682-8094-8750-D635-43E0C369E911}"/>
          </ac:cxnSpMkLst>
        </pc:cxnChg>
        <pc:cxnChg chg="add del mod">
          <ac:chgData name="Kody Wildfeuer" userId="14004db4-2f4b-440f-abef-68915ffb67e8" providerId="ADAL" clId="{264D0BCC-42DB-D844-A482-E393A07AA22F}" dt="2023-05-04T18:28:45.268" v="571"/>
          <ac:cxnSpMkLst>
            <pc:docMk/>
            <pc:sldMk cId="3593363907" sldId="2076138247"/>
            <ac:cxnSpMk id="96" creationId="{FCDAF2F5-3716-4A3F-06A9-6389C995AD5D}"/>
          </ac:cxnSpMkLst>
        </pc:cxnChg>
        <pc:cxnChg chg="add mod">
          <ac:chgData name="Kody Wildfeuer" userId="14004db4-2f4b-440f-abef-68915ffb67e8" providerId="ADAL" clId="{264D0BCC-42DB-D844-A482-E393A07AA22F}" dt="2023-05-04T18:41:03.884" v="689" actId="14100"/>
          <ac:cxnSpMkLst>
            <pc:docMk/>
            <pc:sldMk cId="3593363907" sldId="2076138247"/>
            <ac:cxnSpMk id="99" creationId="{6F6E04B7-0BCE-B52D-DB0E-D9613860A7B7}"/>
          </ac:cxnSpMkLst>
        </pc:cxnChg>
        <pc:cxnChg chg="add del mod">
          <ac:chgData name="Kody Wildfeuer" userId="14004db4-2f4b-440f-abef-68915ffb67e8" providerId="ADAL" clId="{264D0BCC-42DB-D844-A482-E393A07AA22F}" dt="2023-05-04T18:34:23.114" v="662" actId="478"/>
          <ac:cxnSpMkLst>
            <pc:docMk/>
            <pc:sldMk cId="3593363907" sldId="2076138247"/>
            <ac:cxnSpMk id="100" creationId="{CA39F5EA-6235-9DD7-E5D2-5EEAB004BA7F}"/>
          </ac:cxnSpMkLst>
        </pc:cxnChg>
        <pc:cxnChg chg="add mod">
          <ac:chgData name="Kody Wildfeuer" userId="14004db4-2f4b-440f-abef-68915ffb67e8" providerId="ADAL" clId="{264D0BCC-42DB-D844-A482-E393A07AA22F}" dt="2023-05-04T18:40:59.706" v="688" actId="14100"/>
          <ac:cxnSpMkLst>
            <pc:docMk/>
            <pc:sldMk cId="3593363907" sldId="2076138247"/>
            <ac:cxnSpMk id="101" creationId="{64EA12E7-BE4F-97B0-4301-BB7F6487B7D5}"/>
          </ac:cxnSpMkLst>
        </pc:cxnChg>
        <pc:cxnChg chg="add mod">
          <ac:chgData name="Kody Wildfeuer" userId="14004db4-2f4b-440f-abef-68915ffb67e8" providerId="ADAL" clId="{264D0BCC-42DB-D844-A482-E393A07AA22F}" dt="2023-05-04T18:41:33.942" v="695" actId="14100"/>
          <ac:cxnSpMkLst>
            <pc:docMk/>
            <pc:sldMk cId="3593363907" sldId="2076138247"/>
            <ac:cxnSpMk id="107" creationId="{F6A29C55-5387-AD9D-7B3A-8EBF62AABA1D}"/>
          </ac:cxnSpMkLst>
        </pc:cxnChg>
        <pc:cxnChg chg="add del mod">
          <ac:chgData name="Kody Wildfeuer" userId="14004db4-2f4b-440f-abef-68915ffb67e8" providerId="ADAL" clId="{264D0BCC-42DB-D844-A482-E393A07AA22F}" dt="2023-05-04T18:41:45.758" v="699" actId="478"/>
          <ac:cxnSpMkLst>
            <pc:docMk/>
            <pc:sldMk cId="3593363907" sldId="2076138247"/>
            <ac:cxnSpMk id="109" creationId="{C3A6E1A3-718A-142A-C8C0-3DA0148FC2C0}"/>
          </ac:cxnSpMkLst>
        </pc:cxnChg>
        <pc:cxnChg chg="add mod">
          <ac:chgData name="Kody Wildfeuer" userId="14004db4-2f4b-440f-abef-68915ffb67e8" providerId="ADAL" clId="{264D0BCC-42DB-D844-A482-E393A07AA22F}" dt="2023-05-04T18:41:50.620" v="701" actId="1076"/>
          <ac:cxnSpMkLst>
            <pc:docMk/>
            <pc:sldMk cId="3593363907" sldId="2076138247"/>
            <ac:cxnSpMk id="111" creationId="{87F822FA-7111-F350-A09A-2FA5649D279B}"/>
          </ac:cxnSpMkLst>
        </pc:cxnChg>
        <pc:cxnChg chg="mod">
          <ac:chgData name="Kody Wildfeuer" userId="14004db4-2f4b-440f-abef-68915ffb67e8" providerId="ADAL" clId="{264D0BCC-42DB-D844-A482-E393A07AA22F}" dt="2023-05-04T18:00:44.184" v="60" actId="1076"/>
          <ac:cxnSpMkLst>
            <pc:docMk/>
            <pc:sldMk cId="3593363907" sldId="2076138247"/>
            <ac:cxnSpMk id="134" creationId="{6983D6A9-DD49-0037-F410-D28B5C725238}"/>
          </ac:cxnSpMkLst>
        </pc:cxnChg>
        <pc:cxnChg chg="mod">
          <ac:chgData name="Kody Wildfeuer" userId="14004db4-2f4b-440f-abef-68915ffb67e8" providerId="ADAL" clId="{264D0BCC-42DB-D844-A482-E393A07AA22F}" dt="2023-05-04T18:00:44.184" v="60" actId="1076"/>
          <ac:cxnSpMkLst>
            <pc:docMk/>
            <pc:sldMk cId="3593363907" sldId="2076138247"/>
            <ac:cxnSpMk id="144" creationId="{9AD40DA6-13F8-AE0B-E020-BB1E83693BD2}"/>
          </ac:cxnSpMkLst>
        </pc:cxnChg>
        <pc:cxnChg chg="del mod">
          <ac:chgData name="Kody Wildfeuer" userId="14004db4-2f4b-440f-abef-68915ffb67e8" providerId="ADAL" clId="{264D0BCC-42DB-D844-A482-E393A07AA22F}" dt="2023-05-04T18:06:50.077" v="102" actId="478"/>
          <ac:cxnSpMkLst>
            <pc:docMk/>
            <pc:sldMk cId="3593363907" sldId="2076138247"/>
            <ac:cxnSpMk id="223" creationId="{09005265-42E6-A9B3-0D37-58DCA3DA71EC}"/>
          </ac:cxnSpMkLst>
        </pc:cxnChg>
        <pc:cxnChg chg="mod">
          <ac:chgData name="Kody Wildfeuer" userId="14004db4-2f4b-440f-abef-68915ffb67e8" providerId="ADAL" clId="{264D0BCC-42DB-D844-A482-E393A07AA22F}" dt="2023-05-04T18:00:44.184" v="60" actId="1076"/>
          <ac:cxnSpMkLst>
            <pc:docMk/>
            <pc:sldMk cId="3593363907" sldId="2076138247"/>
            <ac:cxnSpMk id="233" creationId="{A9FC374A-9325-DF92-02CC-8B53B59D67C8}"/>
          </ac:cxnSpMkLst>
        </pc:cxnChg>
        <pc:cxnChg chg="mod">
          <ac:chgData name="Kody Wildfeuer" userId="14004db4-2f4b-440f-abef-68915ffb67e8" providerId="ADAL" clId="{264D0BCC-42DB-D844-A482-E393A07AA22F}" dt="2023-05-04T18:08:16.331" v="109" actId="1076"/>
          <ac:cxnSpMkLst>
            <pc:docMk/>
            <pc:sldMk cId="3593363907" sldId="2076138247"/>
            <ac:cxnSpMk id="344" creationId="{AF885222-CA0B-25B5-E8C4-6651E75727B4}"/>
          </ac:cxnSpMkLst>
        </pc:cxnChg>
      </pc:sldChg>
      <pc:sldChg chg="addSp delSp modSp add del mod modShow">
        <pc:chgData name="Kody Wildfeuer" userId="14004db4-2f4b-440f-abef-68915ffb67e8" providerId="ADAL" clId="{264D0BCC-42DB-D844-A482-E393A07AA22F}" dt="2023-05-11T00:35:39.448" v="906" actId="2696"/>
        <pc:sldMkLst>
          <pc:docMk/>
          <pc:sldMk cId="1710937266" sldId="2076138248"/>
        </pc:sldMkLst>
        <pc:spChg chg="del">
          <ac:chgData name="Kody Wildfeuer" userId="14004db4-2f4b-440f-abef-68915ffb67e8" providerId="ADAL" clId="{264D0BCC-42DB-D844-A482-E393A07AA22F}" dt="2023-05-04T17:37:09.725" v="2" actId="478"/>
          <ac:spMkLst>
            <pc:docMk/>
            <pc:sldMk cId="1710937266" sldId="2076138248"/>
            <ac:spMk id="2" creationId="{77611BAB-AAFD-6C56-F99A-54C577DB5C04}"/>
          </ac:spMkLst>
        </pc:spChg>
        <pc:spChg chg="add del">
          <ac:chgData name="Kody Wildfeuer" userId="14004db4-2f4b-440f-abef-68915ffb67e8" providerId="ADAL" clId="{264D0BCC-42DB-D844-A482-E393A07AA22F}" dt="2023-05-04T17:54:51.874" v="27" actId="22"/>
          <ac:spMkLst>
            <pc:docMk/>
            <pc:sldMk cId="1710937266" sldId="2076138248"/>
            <ac:spMk id="3" creationId="{A356D034-F085-B0BC-53D9-1461A039861A}"/>
          </ac:spMkLst>
        </pc:spChg>
        <pc:spChg chg="add mod">
          <ac:chgData name="Kody Wildfeuer" userId="14004db4-2f4b-440f-abef-68915ffb67e8" providerId="ADAL" clId="{264D0BCC-42DB-D844-A482-E393A07AA22F}" dt="2023-05-04T17:56:13.114" v="30" actId="1076"/>
          <ac:spMkLst>
            <pc:docMk/>
            <pc:sldMk cId="1710937266" sldId="2076138248"/>
            <ac:spMk id="5" creationId="{C4B1A614-F419-CDFB-508C-B5F7A9DDC2DB}"/>
          </ac:spMkLst>
        </pc:spChg>
        <pc:spChg chg="del">
          <ac:chgData name="Kody Wildfeuer" userId="14004db4-2f4b-440f-abef-68915ffb67e8" providerId="ADAL" clId="{264D0BCC-42DB-D844-A482-E393A07AA22F}" dt="2023-05-04T17:37:09.725" v="2" actId="478"/>
          <ac:spMkLst>
            <pc:docMk/>
            <pc:sldMk cId="1710937266" sldId="2076138248"/>
            <ac:spMk id="7" creationId="{D1814338-6317-E462-95C8-891FC5F67F84}"/>
          </ac:spMkLst>
        </pc:spChg>
        <pc:spChg chg="del">
          <ac:chgData name="Kody Wildfeuer" userId="14004db4-2f4b-440f-abef-68915ffb67e8" providerId="ADAL" clId="{264D0BCC-42DB-D844-A482-E393A07AA22F}" dt="2023-05-04T17:37:09.725" v="2" actId="478"/>
          <ac:spMkLst>
            <pc:docMk/>
            <pc:sldMk cId="1710937266" sldId="2076138248"/>
            <ac:spMk id="11" creationId="{B700FABF-7F2C-4D0C-D2B9-B6B9AA4FD9AE}"/>
          </ac:spMkLst>
        </pc:spChg>
        <pc:spChg chg="del">
          <ac:chgData name="Kody Wildfeuer" userId="14004db4-2f4b-440f-abef-68915ffb67e8" providerId="ADAL" clId="{264D0BCC-42DB-D844-A482-E393A07AA22F}" dt="2023-05-04T17:37:09.725" v="2" actId="478"/>
          <ac:spMkLst>
            <pc:docMk/>
            <pc:sldMk cId="1710937266" sldId="2076138248"/>
            <ac:spMk id="14" creationId="{CD01E738-6656-CA86-5D6A-21E6FE2532F4}"/>
          </ac:spMkLst>
        </pc:spChg>
        <pc:spChg chg="del">
          <ac:chgData name="Kody Wildfeuer" userId="14004db4-2f4b-440f-abef-68915ffb67e8" providerId="ADAL" clId="{264D0BCC-42DB-D844-A482-E393A07AA22F}" dt="2023-05-04T17:37:09.725" v="2" actId="478"/>
          <ac:spMkLst>
            <pc:docMk/>
            <pc:sldMk cId="1710937266" sldId="2076138248"/>
            <ac:spMk id="20" creationId="{F3AF1995-D171-16E3-A11F-351815AE0980}"/>
          </ac:spMkLst>
        </pc:spChg>
        <pc:spChg chg="del">
          <ac:chgData name="Kody Wildfeuer" userId="14004db4-2f4b-440f-abef-68915ffb67e8" providerId="ADAL" clId="{264D0BCC-42DB-D844-A482-E393A07AA22F}" dt="2023-05-04T17:37:09.725" v="2" actId="478"/>
          <ac:spMkLst>
            <pc:docMk/>
            <pc:sldMk cId="1710937266" sldId="2076138248"/>
            <ac:spMk id="21" creationId="{7B5D59B8-4CB4-6B31-D7C2-B727C438933F}"/>
          </ac:spMkLst>
        </pc:spChg>
        <pc:spChg chg="del">
          <ac:chgData name="Kody Wildfeuer" userId="14004db4-2f4b-440f-abef-68915ffb67e8" providerId="ADAL" clId="{264D0BCC-42DB-D844-A482-E393A07AA22F}" dt="2023-05-04T17:37:09.725" v="2" actId="478"/>
          <ac:spMkLst>
            <pc:docMk/>
            <pc:sldMk cId="1710937266" sldId="2076138248"/>
            <ac:spMk id="22" creationId="{E6D8F978-793E-68EF-6AE7-E34DC9737D90}"/>
          </ac:spMkLst>
        </pc:spChg>
        <pc:spChg chg="del">
          <ac:chgData name="Kody Wildfeuer" userId="14004db4-2f4b-440f-abef-68915ffb67e8" providerId="ADAL" clId="{264D0BCC-42DB-D844-A482-E393A07AA22F}" dt="2023-05-04T17:37:09.725" v="2" actId="478"/>
          <ac:spMkLst>
            <pc:docMk/>
            <pc:sldMk cId="1710937266" sldId="2076138248"/>
            <ac:spMk id="43" creationId="{99FF6DA6-D422-07A3-7E1F-168A9962A433}"/>
          </ac:spMkLst>
        </pc:spChg>
        <pc:spChg chg="del">
          <ac:chgData name="Kody Wildfeuer" userId="14004db4-2f4b-440f-abef-68915ffb67e8" providerId="ADAL" clId="{264D0BCC-42DB-D844-A482-E393A07AA22F}" dt="2023-05-04T17:37:09.725" v="2" actId="478"/>
          <ac:spMkLst>
            <pc:docMk/>
            <pc:sldMk cId="1710937266" sldId="2076138248"/>
            <ac:spMk id="83" creationId="{BFA099C3-1139-7E7E-AB86-A827F66EB71A}"/>
          </ac:spMkLst>
        </pc:spChg>
        <pc:spChg chg="del">
          <ac:chgData name="Kody Wildfeuer" userId="14004db4-2f4b-440f-abef-68915ffb67e8" providerId="ADAL" clId="{264D0BCC-42DB-D844-A482-E393A07AA22F}" dt="2023-05-04T17:37:09.725" v="2" actId="478"/>
          <ac:spMkLst>
            <pc:docMk/>
            <pc:sldMk cId="1710937266" sldId="2076138248"/>
            <ac:spMk id="98" creationId="{92803DB4-0AFA-48E9-DB3D-F1A7EBDCB888}"/>
          </ac:spMkLst>
        </pc:spChg>
        <pc:spChg chg="del">
          <ac:chgData name="Kody Wildfeuer" userId="14004db4-2f4b-440f-abef-68915ffb67e8" providerId="ADAL" clId="{264D0BCC-42DB-D844-A482-E393A07AA22F}" dt="2023-05-04T17:37:09.725" v="2" actId="478"/>
          <ac:spMkLst>
            <pc:docMk/>
            <pc:sldMk cId="1710937266" sldId="2076138248"/>
            <ac:spMk id="103" creationId="{F9C27996-6479-D252-639B-594F2BB9FF31}"/>
          </ac:spMkLst>
        </pc:spChg>
        <pc:spChg chg="del">
          <ac:chgData name="Kody Wildfeuer" userId="14004db4-2f4b-440f-abef-68915ffb67e8" providerId="ADAL" clId="{264D0BCC-42DB-D844-A482-E393A07AA22F}" dt="2023-05-04T17:37:09.725" v="2" actId="478"/>
          <ac:spMkLst>
            <pc:docMk/>
            <pc:sldMk cId="1710937266" sldId="2076138248"/>
            <ac:spMk id="158" creationId="{18E42D95-20EA-8A94-096E-421E3035CA8B}"/>
          </ac:spMkLst>
        </pc:spChg>
        <pc:spChg chg="del">
          <ac:chgData name="Kody Wildfeuer" userId="14004db4-2f4b-440f-abef-68915ffb67e8" providerId="ADAL" clId="{264D0BCC-42DB-D844-A482-E393A07AA22F}" dt="2023-05-04T17:37:09.725" v="2" actId="478"/>
          <ac:spMkLst>
            <pc:docMk/>
            <pc:sldMk cId="1710937266" sldId="2076138248"/>
            <ac:spMk id="185" creationId="{92DC3B4B-48CD-0CEE-011E-5B996A6BC597}"/>
          </ac:spMkLst>
        </pc:spChg>
        <pc:spChg chg="del">
          <ac:chgData name="Kody Wildfeuer" userId="14004db4-2f4b-440f-abef-68915ffb67e8" providerId="ADAL" clId="{264D0BCC-42DB-D844-A482-E393A07AA22F}" dt="2023-05-04T17:37:09.725" v="2" actId="478"/>
          <ac:spMkLst>
            <pc:docMk/>
            <pc:sldMk cId="1710937266" sldId="2076138248"/>
            <ac:spMk id="195" creationId="{E9E262CA-DF86-D06F-66F8-74944B502E63}"/>
          </ac:spMkLst>
        </pc:spChg>
        <pc:spChg chg="del">
          <ac:chgData name="Kody Wildfeuer" userId="14004db4-2f4b-440f-abef-68915ffb67e8" providerId="ADAL" clId="{264D0BCC-42DB-D844-A482-E393A07AA22F}" dt="2023-05-04T17:37:09.725" v="2" actId="478"/>
          <ac:spMkLst>
            <pc:docMk/>
            <pc:sldMk cId="1710937266" sldId="2076138248"/>
            <ac:spMk id="196" creationId="{00EB2E1E-77CB-2B0B-63E9-C561FC974F2D}"/>
          </ac:spMkLst>
        </pc:spChg>
        <pc:spChg chg="del">
          <ac:chgData name="Kody Wildfeuer" userId="14004db4-2f4b-440f-abef-68915ffb67e8" providerId="ADAL" clId="{264D0BCC-42DB-D844-A482-E393A07AA22F}" dt="2023-05-04T17:37:09.725" v="2" actId="478"/>
          <ac:spMkLst>
            <pc:docMk/>
            <pc:sldMk cId="1710937266" sldId="2076138248"/>
            <ac:spMk id="199" creationId="{4990BBEE-9634-F6C8-A796-D9015078432A}"/>
          </ac:spMkLst>
        </pc:spChg>
        <pc:picChg chg="add del mod">
          <ac:chgData name="Kody Wildfeuer" userId="14004db4-2f4b-440f-abef-68915ffb67e8" providerId="ADAL" clId="{264D0BCC-42DB-D844-A482-E393A07AA22F}" dt="2023-05-04T17:57:13.965" v="43" actId="478"/>
          <ac:picMkLst>
            <pc:docMk/>
            <pc:sldMk cId="1710937266" sldId="2076138248"/>
            <ac:picMk id="7" creationId="{6759927A-7000-DCC5-D856-D2E7CE6B3EDF}"/>
          </ac:picMkLst>
        </pc:picChg>
        <pc:picChg chg="add mod">
          <ac:chgData name="Kody Wildfeuer" userId="14004db4-2f4b-440f-abef-68915ffb67e8" providerId="ADAL" clId="{264D0BCC-42DB-D844-A482-E393A07AA22F}" dt="2023-05-04T17:57:11.652" v="42" actId="1076"/>
          <ac:picMkLst>
            <pc:docMk/>
            <pc:sldMk cId="1710937266" sldId="2076138248"/>
            <ac:picMk id="1026" creationId="{0A4D55F3-5040-5D4C-A8F7-1A271CE4C047}"/>
          </ac:picMkLst>
        </pc:picChg>
        <pc:cxnChg chg="del mod">
          <ac:chgData name="Kody Wildfeuer" userId="14004db4-2f4b-440f-abef-68915ffb67e8" providerId="ADAL" clId="{264D0BCC-42DB-D844-A482-E393A07AA22F}" dt="2023-05-04T17:37:09.725" v="2" actId="478"/>
          <ac:cxnSpMkLst>
            <pc:docMk/>
            <pc:sldMk cId="1710937266" sldId="2076138248"/>
            <ac:cxnSpMk id="10" creationId="{46EB617B-9D87-E8F5-DB8C-E4C256490769}"/>
          </ac:cxnSpMkLst>
        </pc:cxnChg>
        <pc:cxnChg chg="del mod">
          <ac:chgData name="Kody Wildfeuer" userId="14004db4-2f4b-440f-abef-68915ffb67e8" providerId="ADAL" clId="{264D0BCC-42DB-D844-A482-E393A07AA22F}" dt="2023-05-04T17:37:09.725" v="2" actId="478"/>
          <ac:cxnSpMkLst>
            <pc:docMk/>
            <pc:sldMk cId="1710937266" sldId="2076138248"/>
            <ac:cxnSpMk id="16" creationId="{CCB65338-FDAF-119C-F8CA-EADBB0EFCD97}"/>
          </ac:cxnSpMkLst>
        </pc:cxnChg>
        <pc:cxnChg chg="del mod">
          <ac:chgData name="Kody Wildfeuer" userId="14004db4-2f4b-440f-abef-68915ffb67e8" providerId="ADAL" clId="{264D0BCC-42DB-D844-A482-E393A07AA22F}" dt="2023-05-04T17:37:09.725" v="2" actId="478"/>
          <ac:cxnSpMkLst>
            <pc:docMk/>
            <pc:sldMk cId="1710937266" sldId="2076138248"/>
            <ac:cxnSpMk id="26" creationId="{E234CCD4-3B08-E341-B503-6B5DFEA00305}"/>
          </ac:cxnSpMkLst>
        </pc:cxnChg>
        <pc:cxnChg chg="del mod">
          <ac:chgData name="Kody Wildfeuer" userId="14004db4-2f4b-440f-abef-68915ffb67e8" providerId="ADAL" clId="{264D0BCC-42DB-D844-A482-E393A07AA22F}" dt="2023-05-04T17:37:09.725" v="2" actId="478"/>
          <ac:cxnSpMkLst>
            <pc:docMk/>
            <pc:sldMk cId="1710937266" sldId="2076138248"/>
            <ac:cxnSpMk id="48" creationId="{A63DF4ED-FB85-DAE9-6258-E8C25D0629B4}"/>
          </ac:cxnSpMkLst>
        </pc:cxnChg>
        <pc:cxnChg chg="del mod">
          <ac:chgData name="Kody Wildfeuer" userId="14004db4-2f4b-440f-abef-68915ffb67e8" providerId="ADAL" clId="{264D0BCC-42DB-D844-A482-E393A07AA22F}" dt="2023-05-04T17:37:09.725" v="2" actId="478"/>
          <ac:cxnSpMkLst>
            <pc:docMk/>
            <pc:sldMk cId="1710937266" sldId="2076138248"/>
            <ac:cxnSpMk id="53" creationId="{E1263FAD-C031-7B86-A0C3-91A83124BCC9}"/>
          </ac:cxnSpMkLst>
        </pc:cxnChg>
        <pc:cxnChg chg="del mod">
          <ac:chgData name="Kody Wildfeuer" userId="14004db4-2f4b-440f-abef-68915ffb67e8" providerId="ADAL" clId="{264D0BCC-42DB-D844-A482-E393A07AA22F}" dt="2023-05-04T17:37:09.725" v="2" actId="478"/>
          <ac:cxnSpMkLst>
            <pc:docMk/>
            <pc:sldMk cId="1710937266" sldId="2076138248"/>
            <ac:cxnSpMk id="66" creationId="{F8EF1F75-184C-3FAF-9010-2E8462BE22EB}"/>
          </ac:cxnSpMkLst>
        </pc:cxnChg>
        <pc:cxnChg chg="del mod">
          <ac:chgData name="Kody Wildfeuer" userId="14004db4-2f4b-440f-abef-68915ffb67e8" providerId="ADAL" clId="{264D0BCC-42DB-D844-A482-E393A07AA22F}" dt="2023-05-04T17:37:09.725" v="2" actId="478"/>
          <ac:cxnSpMkLst>
            <pc:docMk/>
            <pc:sldMk cId="1710937266" sldId="2076138248"/>
            <ac:cxnSpMk id="67" creationId="{BBD196BC-5D98-F017-6F7E-FE3197635F4B}"/>
          </ac:cxnSpMkLst>
        </pc:cxnChg>
        <pc:cxnChg chg="del">
          <ac:chgData name="Kody Wildfeuer" userId="14004db4-2f4b-440f-abef-68915ffb67e8" providerId="ADAL" clId="{264D0BCC-42DB-D844-A482-E393A07AA22F}" dt="2023-05-04T17:37:09.725" v="2" actId="478"/>
          <ac:cxnSpMkLst>
            <pc:docMk/>
            <pc:sldMk cId="1710937266" sldId="2076138248"/>
            <ac:cxnSpMk id="71" creationId="{EF67BF94-1AF4-EE03-123F-6B488C33E3EF}"/>
          </ac:cxnSpMkLst>
        </pc:cxnChg>
        <pc:cxnChg chg="del">
          <ac:chgData name="Kody Wildfeuer" userId="14004db4-2f4b-440f-abef-68915ffb67e8" providerId="ADAL" clId="{264D0BCC-42DB-D844-A482-E393A07AA22F}" dt="2023-05-04T17:37:09.725" v="2" actId="478"/>
          <ac:cxnSpMkLst>
            <pc:docMk/>
            <pc:sldMk cId="1710937266" sldId="2076138248"/>
            <ac:cxnSpMk id="73" creationId="{83F2295E-A576-CC45-6413-A643971054E4}"/>
          </ac:cxnSpMkLst>
        </pc:cxnChg>
        <pc:cxnChg chg="del">
          <ac:chgData name="Kody Wildfeuer" userId="14004db4-2f4b-440f-abef-68915ffb67e8" providerId="ADAL" clId="{264D0BCC-42DB-D844-A482-E393A07AA22F}" dt="2023-05-04T17:37:09.725" v="2" actId="478"/>
          <ac:cxnSpMkLst>
            <pc:docMk/>
            <pc:sldMk cId="1710937266" sldId="2076138248"/>
            <ac:cxnSpMk id="75" creationId="{874ED07A-905A-E106-C644-25C9823CFA5A}"/>
          </ac:cxnSpMkLst>
        </pc:cxnChg>
        <pc:cxnChg chg="del">
          <ac:chgData name="Kody Wildfeuer" userId="14004db4-2f4b-440f-abef-68915ffb67e8" providerId="ADAL" clId="{264D0BCC-42DB-D844-A482-E393A07AA22F}" dt="2023-05-04T17:37:09.725" v="2" actId="478"/>
          <ac:cxnSpMkLst>
            <pc:docMk/>
            <pc:sldMk cId="1710937266" sldId="2076138248"/>
            <ac:cxnSpMk id="77" creationId="{A223F556-00B7-67D5-33CD-BCBFF0CD0B63}"/>
          </ac:cxnSpMkLst>
        </pc:cxnChg>
        <pc:cxnChg chg="del">
          <ac:chgData name="Kody Wildfeuer" userId="14004db4-2f4b-440f-abef-68915ffb67e8" providerId="ADAL" clId="{264D0BCC-42DB-D844-A482-E393A07AA22F}" dt="2023-05-04T17:37:09.725" v="2" actId="478"/>
          <ac:cxnSpMkLst>
            <pc:docMk/>
            <pc:sldMk cId="1710937266" sldId="2076138248"/>
            <ac:cxnSpMk id="79" creationId="{A87CA0C0-5D70-715B-F980-089E558A95D0}"/>
          </ac:cxnSpMkLst>
        </pc:cxnChg>
        <pc:cxnChg chg="del mod">
          <ac:chgData name="Kody Wildfeuer" userId="14004db4-2f4b-440f-abef-68915ffb67e8" providerId="ADAL" clId="{264D0BCC-42DB-D844-A482-E393A07AA22F}" dt="2023-05-04T17:37:09.725" v="2" actId="478"/>
          <ac:cxnSpMkLst>
            <pc:docMk/>
            <pc:sldMk cId="1710937266" sldId="2076138248"/>
            <ac:cxnSpMk id="134" creationId="{6983D6A9-DD49-0037-F410-D28B5C725238}"/>
          </ac:cxnSpMkLst>
        </pc:cxnChg>
        <pc:cxnChg chg="del mod">
          <ac:chgData name="Kody Wildfeuer" userId="14004db4-2f4b-440f-abef-68915ffb67e8" providerId="ADAL" clId="{264D0BCC-42DB-D844-A482-E393A07AA22F}" dt="2023-05-04T17:37:09.725" v="2" actId="478"/>
          <ac:cxnSpMkLst>
            <pc:docMk/>
            <pc:sldMk cId="1710937266" sldId="2076138248"/>
            <ac:cxnSpMk id="144" creationId="{9AD40DA6-13F8-AE0B-E020-BB1E83693BD2}"/>
          </ac:cxnSpMkLst>
        </pc:cxnChg>
        <pc:cxnChg chg="del mod">
          <ac:chgData name="Kody Wildfeuer" userId="14004db4-2f4b-440f-abef-68915ffb67e8" providerId="ADAL" clId="{264D0BCC-42DB-D844-A482-E393A07AA22F}" dt="2023-05-04T17:37:09.725" v="2" actId="478"/>
          <ac:cxnSpMkLst>
            <pc:docMk/>
            <pc:sldMk cId="1710937266" sldId="2076138248"/>
            <ac:cxnSpMk id="223" creationId="{09005265-42E6-A9B3-0D37-58DCA3DA71EC}"/>
          </ac:cxnSpMkLst>
        </pc:cxnChg>
        <pc:cxnChg chg="del">
          <ac:chgData name="Kody Wildfeuer" userId="14004db4-2f4b-440f-abef-68915ffb67e8" providerId="ADAL" clId="{264D0BCC-42DB-D844-A482-E393A07AA22F}" dt="2023-05-04T17:37:09.725" v="2" actId="478"/>
          <ac:cxnSpMkLst>
            <pc:docMk/>
            <pc:sldMk cId="1710937266" sldId="2076138248"/>
            <ac:cxnSpMk id="233" creationId="{A9FC374A-9325-DF92-02CC-8B53B59D67C8}"/>
          </ac:cxnSpMkLst>
        </pc:cxnChg>
        <pc:cxnChg chg="del mod">
          <ac:chgData name="Kody Wildfeuer" userId="14004db4-2f4b-440f-abef-68915ffb67e8" providerId="ADAL" clId="{264D0BCC-42DB-D844-A482-E393A07AA22F}" dt="2023-05-04T17:37:09.725" v="2" actId="478"/>
          <ac:cxnSpMkLst>
            <pc:docMk/>
            <pc:sldMk cId="1710937266" sldId="2076138248"/>
            <ac:cxnSpMk id="344" creationId="{AF885222-CA0B-25B5-E8C4-6651E75727B4}"/>
          </ac:cxnSpMkLst>
        </pc:cxnChg>
      </pc:sldChg>
      <pc:sldChg chg="delSp modSp add del mod modShow">
        <pc:chgData name="Kody Wildfeuer" userId="14004db4-2f4b-440f-abef-68915ffb67e8" providerId="ADAL" clId="{264D0BCC-42DB-D844-A482-E393A07AA22F}" dt="2023-05-11T00:35:41.328" v="907" actId="2696"/>
        <pc:sldMkLst>
          <pc:docMk/>
          <pc:sldMk cId="952523509" sldId="2076138249"/>
        </pc:sldMkLst>
        <pc:picChg chg="mod">
          <ac:chgData name="Kody Wildfeuer" userId="14004db4-2f4b-440f-abef-68915ffb67e8" providerId="ADAL" clId="{264D0BCC-42DB-D844-A482-E393A07AA22F}" dt="2023-05-04T17:57:24.854" v="46" actId="1076"/>
          <ac:picMkLst>
            <pc:docMk/>
            <pc:sldMk cId="952523509" sldId="2076138249"/>
            <ac:picMk id="7" creationId="{6759927A-7000-DCC5-D856-D2E7CE6B3EDF}"/>
          </ac:picMkLst>
        </pc:picChg>
        <pc:picChg chg="del">
          <ac:chgData name="Kody Wildfeuer" userId="14004db4-2f4b-440f-abef-68915ffb67e8" providerId="ADAL" clId="{264D0BCC-42DB-D844-A482-E393A07AA22F}" dt="2023-05-04T17:57:16.417" v="44" actId="478"/>
          <ac:picMkLst>
            <pc:docMk/>
            <pc:sldMk cId="952523509" sldId="2076138249"/>
            <ac:picMk id="1026" creationId="{0A4D55F3-5040-5D4C-A8F7-1A271CE4C047}"/>
          </ac:picMkLst>
        </pc:picChg>
      </pc:sldChg>
      <pc:sldChg chg="addSp delSp modSp add mod">
        <pc:chgData name="Kody Wildfeuer" userId="14004db4-2f4b-440f-abef-68915ffb67e8" providerId="ADAL" clId="{264D0BCC-42DB-D844-A482-E393A07AA22F}" dt="2023-05-11T00:38:16.271" v="914" actId="14100"/>
        <pc:sldMkLst>
          <pc:docMk/>
          <pc:sldMk cId="3293096698" sldId="2076138250"/>
        </pc:sldMkLst>
        <pc:spChg chg="mod">
          <ac:chgData name="Kody Wildfeuer" userId="14004db4-2f4b-440f-abef-68915ffb67e8" providerId="ADAL" clId="{264D0BCC-42DB-D844-A482-E393A07AA22F}" dt="2023-05-04T18:52:27.165" v="770" actId="1076"/>
          <ac:spMkLst>
            <pc:docMk/>
            <pc:sldMk cId="3293096698" sldId="2076138250"/>
            <ac:spMk id="2" creationId="{77611BAB-AAFD-6C56-F99A-54C577DB5C04}"/>
          </ac:spMkLst>
        </pc:spChg>
        <pc:spChg chg="mod">
          <ac:chgData name="Kody Wildfeuer" userId="14004db4-2f4b-440f-abef-68915ffb67e8" providerId="ADAL" clId="{264D0BCC-42DB-D844-A482-E393A07AA22F}" dt="2023-05-04T18:52:27.165" v="770" actId="1076"/>
          <ac:spMkLst>
            <pc:docMk/>
            <pc:sldMk cId="3293096698" sldId="2076138250"/>
            <ac:spMk id="7" creationId="{D1814338-6317-E462-95C8-891FC5F67F84}"/>
          </ac:spMkLst>
        </pc:spChg>
        <pc:spChg chg="mod">
          <ac:chgData name="Kody Wildfeuer" userId="14004db4-2f4b-440f-abef-68915ffb67e8" providerId="ADAL" clId="{264D0BCC-42DB-D844-A482-E393A07AA22F}" dt="2023-05-04T18:52:27.165" v="770" actId="1076"/>
          <ac:spMkLst>
            <pc:docMk/>
            <pc:sldMk cId="3293096698" sldId="2076138250"/>
            <ac:spMk id="11" creationId="{B700FABF-7F2C-4D0C-D2B9-B6B9AA4FD9AE}"/>
          </ac:spMkLst>
        </pc:spChg>
        <pc:spChg chg="add mod">
          <ac:chgData name="Kody Wildfeuer" userId="14004db4-2f4b-440f-abef-68915ffb67e8" providerId="ADAL" clId="{264D0BCC-42DB-D844-A482-E393A07AA22F}" dt="2023-05-11T00:38:16.271" v="914" actId="14100"/>
          <ac:spMkLst>
            <pc:docMk/>
            <pc:sldMk cId="3293096698" sldId="2076138250"/>
            <ac:spMk id="12" creationId="{F8C2B7A7-BD38-4AB3-7ED3-9A1B852BF7C4}"/>
          </ac:spMkLst>
        </pc:spChg>
        <pc:spChg chg="mod">
          <ac:chgData name="Kody Wildfeuer" userId="14004db4-2f4b-440f-abef-68915ffb67e8" providerId="ADAL" clId="{264D0BCC-42DB-D844-A482-E393A07AA22F}" dt="2023-05-04T18:52:27.165" v="770" actId="1076"/>
          <ac:spMkLst>
            <pc:docMk/>
            <pc:sldMk cId="3293096698" sldId="2076138250"/>
            <ac:spMk id="14" creationId="{CD01E738-6656-CA86-5D6A-21E6FE2532F4}"/>
          </ac:spMkLst>
        </pc:spChg>
        <pc:spChg chg="add mod">
          <ac:chgData name="Kody Wildfeuer" userId="14004db4-2f4b-440f-abef-68915ffb67e8" providerId="ADAL" clId="{264D0BCC-42DB-D844-A482-E393A07AA22F}" dt="2023-05-04T18:52:51.224" v="772" actId="1076"/>
          <ac:spMkLst>
            <pc:docMk/>
            <pc:sldMk cId="3293096698" sldId="2076138250"/>
            <ac:spMk id="15" creationId="{48F1837A-7E41-0C56-43D0-1B57E670BAEB}"/>
          </ac:spMkLst>
        </pc:spChg>
        <pc:spChg chg="add mod">
          <ac:chgData name="Kody Wildfeuer" userId="14004db4-2f4b-440f-abef-68915ffb67e8" providerId="ADAL" clId="{264D0BCC-42DB-D844-A482-E393A07AA22F}" dt="2023-05-04T18:52:51.224" v="772" actId="1076"/>
          <ac:spMkLst>
            <pc:docMk/>
            <pc:sldMk cId="3293096698" sldId="2076138250"/>
            <ac:spMk id="17" creationId="{AFD66E91-0516-54CA-D3EC-D0ACAE036929}"/>
          </ac:spMkLst>
        </pc:spChg>
        <pc:spChg chg="add mod">
          <ac:chgData name="Kody Wildfeuer" userId="14004db4-2f4b-440f-abef-68915ffb67e8" providerId="ADAL" clId="{264D0BCC-42DB-D844-A482-E393A07AA22F}" dt="2023-05-04T18:52:51.224" v="772" actId="1076"/>
          <ac:spMkLst>
            <pc:docMk/>
            <pc:sldMk cId="3293096698" sldId="2076138250"/>
            <ac:spMk id="18" creationId="{68A59764-0B68-E768-9B52-E6476FB097EE}"/>
          </ac:spMkLst>
        </pc:spChg>
        <pc:spChg chg="add mod">
          <ac:chgData name="Kody Wildfeuer" userId="14004db4-2f4b-440f-abef-68915ffb67e8" providerId="ADAL" clId="{264D0BCC-42DB-D844-A482-E393A07AA22F}" dt="2023-05-04T18:52:51.224" v="772" actId="1076"/>
          <ac:spMkLst>
            <pc:docMk/>
            <pc:sldMk cId="3293096698" sldId="2076138250"/>
            <ac:spMk id="19" creationId="{B683C107-7474-CDC5-93B2-74E8F481D921}"/>
          </ac:spMkLst>
        </pc:spChg>
        <pc:spChg chg="mod">
          <ac:chgData name="Kody Wildfeuer" userId="14004db4-2f4b-440f-abef-68915ffb67e8" providerId="ADAL" clId="{264D0BCC-42DB-D844-A482-E393A07AA22F}" dt="2023-05-04T18:52:27.165" v="770" actId="1076"/>
          <ac:spMkLst>
            <pc:docMk/>
            <pc:sldMk cId="3293096698" sldId="2076138250"/>
            <ac:spMk id="20" creationId="{F3AF1995-D171-16E3-A11F-351815AE0980}"/>
          </ac:spMkLst>
        </pc:spChg>
        <pc:spChg chg="mod">
          <ac:chgData name="Kody Wildfeuer" userId="14004db4-2f4b-440f-abef-68915ffb67e8" providerId="ADAL" clId="{264D0BCC-42DB-D844-A482-E393A07AA22F}" dt="2023-05-04T18:52:27.165" v="770" actId="1076"/>
          <ac:spMkLst>
            <pc:docMk/>
            <pc:sldMk cId="3293096698" sldId="2076138250"/>
            <ac:spMk id="21" creationId="{7B5D59B8-4CB4-6B31-D7C2-B727C438933F}"/>
          </ac:spMkLst>
        </pc:spChg>
        <pc:spChg chg="mod">
          <ac:chgData name="Kody Wildfeuer" userId="14004db4-2f4b-440f-abef-68915ffb67e8" providerId="ADAL" clId="{264D0BCC-42DB-D844-A482-E393A07AA22F}" dt="2023-05-04T18:52:27.165" v="770" actId="1076"/>
          <ac:spMkLst>
            <pc:docMk/>
            <pc:sldMk cId="3293096698" sldId="2076138250"/>
            <ac:spMk id="22" creationId="{E6D8F978-793E-68EF-6AE7-E34DC9737D90}"/>
          </ac:spMkLst>
        </pc:spChg>
        <pc:spChg chg="add mod">
          <ac:chgData name="Kody Wildfeuer" userId="14004db4-2f4b-440f-abef-68915ffb67e8" providerId="ADAL" clId="{264D0BCC-42DB-D844-A482-E393A07AA22F}" dt="2023-05-04T18:52:51.224" v="772" actId="1076"/>
          <ac:spMkLst>
            <pc:docMk/>
            <pc:sldMk cId="3293096698" sldId="2076138250"/>
            <ac:spMk id="23" creationId="{A5C02F40-F91A-B392-A688-D8E39B30AF82}"/>
          </ac:spMkLst>
        </pc:spChg>
        <pc:spChg chg="add mod">
          <ac:chgData name="Kody Wildfeuer" userId="14004db4-2f4b-440f-abef-68915ffb67e8" providerId="ADAL" clId="{264D0BCC-42DB-D844-A482-E393A07AA22F}" dt="2023-05-04T18:52:51.224" v="772" actId="1076"/>
          <ac:spMkLst>
            <pc:docMk/>
            <pc:sldMk cId="3293096698" sldId="2076138250"/>
            <ac:spMk id="29" creationId="{B0469917-B76C-4E40-45CE-328FC7DE9571}"/>
          </ac:spMkLst>
        </pc:spChg>
        <pc:spChg chg="add mod">
          <ac:chgData name="Kody Wildfeuer" userId="14004db4-2f4b-440f-abef-68915ffb67e8" providerId="ADAL" clId="{264D0BCC-42DB-D844-A482-E393A07AA22F}" dt="2023-05-04T18:52:51.224" v="772" actId="1076"/>
          <ac:spMkLst>
            <pc:docMk/>
            <pc:sldMk cId="3293096698" sldId="2076138250"/>
            <ac:spMk id="30" creationId="{E4785155-A357-1147-98E6-A0441DE95AD3}"/>
          </ac:spMkLst>
        </pc:spChg>
        <pc:spChg chg="add mod">
          <ac:chgData name="Kody Wildfeuer" userId="14004db4-2f4b-440f-abef-68915ffb67e8" providerId="ADAL" clId="{264D0BCC-42DB-D844-A482-E393A07AA22F}" dt="2023-05-04T18:52:51.224" v="772" actId="1076"/>
          <ac:spMkLst>
            <pc:docMk/>
            <pc:sldMk cId="3293096698" sldId="2076138250"/>
            <ac:spMk id="31" creationId="{7CA0EA68-179A-8C16-B0BA-B83D5A249A0B}"/>
          </ac:spMkLst>
        </pc:spChg>
        <pc:spChg chg="add mod">
          <ac:chgData name="Kody Wildfeuer" userId="14004db4-2f4b-440f-abef-68915ffb67e8" providerId="ADAL" clId="{264D0BCC-42DB-D844-A482-E393A07AA22F}" dt="2023-05-04T18:52:51.224" v="772" actId="1076"/>
          <ac:spMkLst>
            <pc:docMk/>
            <pc:sldMk cId="3293096698" sldId="2076138250"/>
            <ac:spMk id="32" creationId="{E22681A3-6C20-666F-88E4-ADAA2D5F7295}"/>
          </ac:spMkLst>
        </pc:spChg>
        <pc:spChg chg="add mod">
          <ac:chgData name="Kody Wildfeuer" userId="14004db4-2f4b-440f-abef-68915ffb67e8" providerId="ADAL" clId="{264D0BCC-42DB-D844-A482-E393A07AA22F}" dt="2023-05-04T18:52:51.224" v="772" actId="1076"/>
          <ac:spMkLst>
            <pc:docMk/>
            <pc:sldMk cId="3293096698" sldId="2076138250"/>
            <ac:spMk id="33" creationId="{5462C561-412F-A270-BF23-88AEF40853E0}"/>
          </ac:spMkLst>
        </pc:spChg>
        <pc:spChg chg="add mod">
          <ac:chgData name="Kody Wildfeuer" userId="14004db4-2f4b-440f-abef-68915ffb67e8" providerId="ADAL" clId="{264D0BCC-42DB-D844-A482-E393A07AA22F}" dt="2023-05-04T18:52:51.224" v="772" actId="1076"/>
          <ac:spMkLst>
            <pc:docMk/>
            <pc:sldMk cId="3293096698" sldId="2076138250"/>
            <ac:spMk id="34" creationId="{698DE480-4EF8-7EB0-5525-D9DE37C2678A}"/>
          </ac:spMkLst>
        </pc:spChg>
        <pc:spChg chg="add mod">
          <ac:chgData name="Kody Wildfeuer" userId="14004db4-2f4b-440f-abef-68915ffb67e8" providerId="ADAL" clId="{264D0BCC-42DB-D844-A482-E393A07AA22F}" dt="2023-05-04T18:52:51.224" v="772" actId="1076"/>
          <ac:spMkLst>
            <pc:docMk/>
            <pc:sldMk cId="3293096698" sldId="2076138250"/>
            <ac:spMk id="35" creationId="{3D87AA35-A1C6-60FB-9ADC-B87C845DD73D}"/>
          </ac:spMkLst>
        </pc:spChg>
        <pc:spChg chg="mod">
          <ac:chgData name="Kody Wildfeuer" userId="14004db4-2f4b-440f-abef-68915ffb67e8" providerId="ADAL" clId="{264D0BCC-42DB-D844-A482-E393A07AA22F}" dt="2023-05-04T18:53:55.673" v="774" actId="1076"/>
          <ac:spMkLst>
            <pc:docMk/>
            <pc:sldMk cId="3293096698" sldId="2076138250"/>
            <ac:spMk id="43" creationId="{99FF6DA6-D422-07A3-7E1F-168A9962A433}"/>
          </ac:spMkLst>
        </pc:spChg>
        <pc:spChg chg="mod">
          <ac:chgData name="Kody Wildfeuer" userId="14004db4-2f4b-440f-abef-68915ffb67e8" providerId="ADAL" clId="{264D0BCC-42DB-D844-A482-E393A07AA22F}" dt="2023-05-04T18:52:27.165" v="770" actId="1076"/>
          <ac:spMkLst>
            <pc:docMk/>
            <pc:sldMk cId="3293096698" sldId="2076138250"/>
            <ac:spMk id="83" creationId="{BFA099C3-1139-7E7E-AB86-A827F66EB71A}"/>
          </ac:spMkLst>
        </pc:spChg>
        <pc:spChg chg="add mod">
          <ac:chgData name="Kody Wildfeuer" userId="14004db4-2f4b-440f-abef-68915ffb67e8" providerId="ADAL" clId="{264D0BCC-42DB-D844-A482-E393A07AA22F}" dt="2023-05-04T18:54:06.636" v="777" actId="1076"/>
          <ac:spMkLst>
            <pc:docMk/>
            <pc:sldMk cId="3293096698" sldId="2076138250"/>
            <ac:spMk id="92" creationId="{0FFBB99E-C936-B0DB-A72D-FA7BA5B306E5}"/>
          </ac:spMkLst>
        </pc:spChg>
        <pc:spChg chg="mod">
          <ac:chgData name="Kody Wildfeuer" userId="14004db4-2f4b-440f-abef-68915ffb67e8" providerId="ADAL" clId="{264D0BCC-42DB-D844-A482-E393A07AA22F}" dt="2023-05-04T18:52:27.165" v="770" actId="1076"/>
          <ac:spMkLst>
            <pc:docMk/>
            <pc:sldMk cId="3293096698" sldId="2076138250"/>
            <ac:spMk id="98" creationId="{92803DB4-0AFA-48E9-DB3D-F1A7EBDCB888}"/>
          </ac:spMkLst>
        </pc:spChg>
        <pc:spChg chg="mod">
          <ac:chgData name="Kody Wildfeuer" userId="14004db4-2f4b-440f-abef-68915ffb67e8" providerId="ADAL" clId="{264D0BCC-42DB-D844-A482-E393A07AA22F}" dt="2023-05-04T18:53:55.673" v="774" actId="1076"/>
          <ac:spMkLst>
            <pc:docMk/>
            <pc:sldMk cId="3293096698" sldId="2076138250"/>
            <ac:spMk id="103" creationId="{F9C27996-6479-D252-639B-594F2BB9FF31}"/>
          </ac:spMkLst>
        </pc:spChg>
        <pc:spChg chg="mod">
          <ac:chgData name="Kody Wildfeuer" userId="14004db4-2f4b-440f-abef-68915ffb67e8" providerId="ADAL" clId="{264D0BCC-42DB-D844-A482-E393A07AA22F}" dt="2023-05-04T18:53:55.673" v="774" actId="1076"/>
          <ac:spMkLst>
            <pc:docMk/>
            <pc:sldMk cId="3293096698" sldId="2076138250"/>
            <ac:spMk id="158" creationId="{18E42D95-20EA-8A94-096E-421E3035CA8B}"/>
          </ac:spMkLst>
        </pc:spChg>
        <pc:spChg chg="mod">
          <ac:chgData name="Kody Wildfeuer" userId="14004db4-2f4b-440f-abef-68915ffb67e8" providerId="ADAL" clId="{264D0BCC-42DB-D844-A482-E393A07AA22F}" dt="2023-05-04T18:47:42.318" v="734" actId="1076"/>
          <ac:spMkLst>
            <pc:docMk/>
            <pc:sldMk cId="3293096698" sldId="2076138250"/>
            <ac:spMk id="185" creationId="{92DC3B4B-48CD-0CEE-011E-5B996A6BC597}"/>
          </ac:spMkLst>
        </pc:spChg>
        <pc:spChg chg="mod">
          <ac:chgData name="Kody Wildfeuer" userId="14004db4-2f4b-440f-abef-68915ffb67e8" providerId="ADAL" clId="{264D0BCC-42DB-D844-A482-E393A07AA22F}" dt="2023-05-04T18:47:42.318" v="734" actId="1076"/>
          <ac:spMkLst>
            <pc:docMk/>
            <pc:sldMk cId="3293096698" sldId="2076138250"/>
            <ac:spMk id="195" creationId="{E9E262CA-DF86-D06F-66F8-74944B502E63}"/>
          </ac:spMkLst>
        </pc:spChg>
        <pc:spChg chg="mod">
          <ac:chgData name="Kody Wildfeuer" userId="14004db4-2f4b-440f-abef-68915ffb67e8" providerId="ADAL" clId="{264D0BCC-42DB-D844-A482-E393A07AA22F}" dt="2023-05-04T18:47:42.318" v="734" actId="1076"/>
          <ac:spMkLst>
            <pc:docMk/>
            <pc:sldMk cId="3293096698" sldId="2076138250"/>
            <ac:spMk id="196" creationId="{00EB2E1E-77CB-2B0B-63E9-C561FC974F2D}"/>
          </ac:spMkLst>
        </pc:spChg>
        <pc:spChg chg="mod">
          <ac:chgData name="Kody Wildfeuer" userId="14004db4-2f4b-440f-abef-68915ffb67e8" providerId="ADAL" clId="{264D0BCC-42DB-D844-A482-E393A07AA22F}" dt="2023-05-04T18:52:27.165" v="770" actId="1076"/>
          <ac:spMkLst>
            <pc:docMk/>
            <pc:sldMk cId="3293096698" sldId="2076138250"/>
            <ac:spMk id="199" creationId="{4990BBEE-9634-F6C8-A796-D9015078432A}"/>
          </ac:spMkLst>
        </pc:spChg>
        <pc:cxnChg chg="mod">
          <ac:chgData name="Kody Wildfeuer" userId="14004db4-2f4b-440f-abef-68915ffb67e8" providerId="ADAL" clId="{264D0BCC-42DB-D844-A482-E393A07AA22F}" dt="2023-05-04T18:52:27.165" v="770" actId="1076"/>
          <ac:cxnSpMkLst>
            <pc:docMk/>
            <pc:sldMk cId="3293096698" sldId="2076138250"/>
            <ac:cxnSpMk id="10" creationId="{46EB617B-9D87-E8F5-DB8C-E4C256490769}"/>
          </ac:cxnSpMkLst>
        </pc:cxnChg>
        <pc:cxnChg chg="add del mod">
          <ac:chgData name="Kody Wildfeuer" userId="14004db4-2f4b-440f-abef-68915ffb67e8" providerId="ADAL" clId="{264D0BCC-42DB-D844-A482-E393A07AA22F}" dt="2023-05-04T18:44:52.564" v="713" actId="478"/>
          <ac:cxnSpMkLst>
            <pc:docMk/>
            <pc:sldMk cId="3293096698" sldId="2076138250"/>
            <ac:cxnSpMk id="13" creationId="{C5968FB1-FE1F-CEE7-E024-F6E85D03D2BB}"/>
          </ac:cxnSpMkLst>
        </pc:cxnChg>
        <pc:cxnChg chg="mod">
          <ac:chgData name="Kody Wildfeuer" userId="14004db4-2f4b-440f-abef-68915ffb67e8" providerId="ADAL" clId="{264D0BCC-42DB-D844-A482-E393A07AA22F}" dt="2023-05-04T18:52:27.165" v="770" actId="1076"/>
          <ac:cxnSpMkLst>
            <pc:docMk/>
            <pc:sldMk cId="3293096698" sldId="2076138250"/>
            <ac:cxnSpMk id="16" creationId="{CCB65338-FDAF-119C-F8CA-EADBB0EFCD97}"/>
          </ac:cxnSpMkLst>
        </pc:cxnChg>
        <pc:cxnChg chg="add mod">
          <ac:chgData name="Kody Wildfeuer" userId="14004db4-2f4b-440f-abef-68915ffb67e8" providerId="ADAL" clId="{264D0BCC-42DB-D844-A482-E393A07AA22F}" dt="2023-05-04T18:52:51.224" v="772" actId="1076"/>
          <ac:cxnSpMkLst>
            <pc:docMk/>
            <pc:sldMk cId="3293096698" sldId="2076138250"/>
            <ac:cxnSpMk id="24" creationId="{CB1B7376-BD99-B861-1ED9-D441E619A3FD}"/>
          </ac:cxnSpMkLst>
        </pc:cxnChg>
        <pc:cxnChg chg="add mod">
          <ac:chgData name="Kody Wildfeuer" userId="14004db4-2f4b-440f-abef-68915ffb67e8" providerId="ADAL" clId="{264D0BCC-42DB-D844-A482-E393A07AA22F}" dt="2023-05-04T18:52:51.224" v="772" actId="1076"/>
          <ac:cxnSpMkLst>
            <pc:docMk/>
            <pc:sldMk cId="3293096698" sldId="2076138250"/>
            <ac:cxnSpMk id="25" creationId="{466316EA-17BF-739E-E5E1-202B9A564E91}"/>
          </ac:cxnSpMkLst>
        </pc:cxnChg>
        <pc:cxnChg chg="mod">
          <ac:chgData name="Kody Wildfeuer" userId="14004db4-2f4b-440f-abef-68915ffb67e8" providerId="ADAL" clId="{264D0BCC-42DB-D844-A482-E393A07AA22F}" dt="2023-05-04T18:52:27.165" v="770" actId="1076"/>
          <ac:cxnSpMkLst>
            <pc:docMk/>
            <pc:sldMk cId="3293096698" sldId="2076138250"/>
            <ac:cxnSpMk id="26" creationId="{E234CCD4-3B08-E341-B503-6B5DFEA00305}"/>
          </ac:cxnSpMkLst>
        </pc:cxnChg>
        <pc:cxnChg chg="add mod">
          <ac:chgData name="Kody Wildfeuer" userId="14004db4-2f4b-440f-abef-68915ffb67e8" providerId="ADAL" clId="{264D0BCC-42DB-D844-A482-E393A07AA22F}" dt="2023-05-04T18:52:51.224" v="772" actId="1076"/>
          <ac:cxnSpMkLst>
            <pc:docMk/>
            <pc:sldMk cId="3293096698" sldId="2076138250"/>
            <ac:cxnSpMk id="27" creationId="{7EA242CC-C46A-2BC6-D95F-FEFE7A809FCD}"/>
          </ac:cxnSpMkLst>
        </pc:cxnChg>
        <pc:cxnChg chg="add mod">
          <ac:chgData name="Kody Wildfeuer" userId="14004db4-2f4b-440f-abef-68915ffb67e8" providerId="ADAL" clId="{264D0BCC-42DB-D844-A482-E393A07AA22F}" dt="2023-05-04T18:52:51.224" v="772" actId="1076"/>
          <ac:cxnSpMkLst>
            <pc:docMk/>
            <pc:sldMk cId="3293096698" sldId="2076138250"/>
            <ac:cxnSpMk id="28" creationId="{AA0F1407-5AB5-9F26-3392-33EB1F20BF82}"/>
          </ac:cxnSpMkLst>
        </pc:cxnChg>
        <pc:cxnChg chg="add mod">
          <ac:chgData name="Kody Wildfeuer" userId="14004db4-2f4b-440f-abef-68915ffb67e8" providerId="ADAL" clId="{264D0BCC-42DB-D844-A482-E393A07AA22F}" dt="2023-05-04T18:52:51.224" v="772" actId="1076"/>
          <ac:cxnSpMkLst>
            <pc:docMk/>
            <pc:sldMk cId="3293096698" sldId="2076138250"/>
            <ac:cxnSpMk id="36" creationId="{9D0BC594-FB1E-15EE-D83C-EBA83B7E31E1}"/>
          </ac:cxnSpMkLst>
        </pc:cxnChg>
        <pc:cxnChg chg="add mod">
          <ac:chgData name="Kody Wildfeuer" userId="14004db4-2f4b-440f-abef-68915ffb67e8" providerId="ADAL" clId="{264D0BCC-42DB-D844-A482-E393A07AA22F}" dt="2023-05-04T18:52:51.224" v="772" actId="1076"/>
          <ac:cxnSpMkLst>
            <pc:docMk/>
            <pc:sldMk cId="3293096698" sldId="2076138250"/>
            <ac:cxnSpMk id="37" creationId="{F614F484-290B-664B-DFC0-E2FC91D11D1A}"/>
          </ac:cxnSpMkLst>
        </pc:cxnChg>
        <pc:cxnChg chg="add mod">
          <ac:chgData name="Kody Wildfeuer" userId="14004db4-2f4b-440f-abef-68915ffb67e8" providerId="ADAL" clId="{264D0BCC-42DB-D844-A482-E393A07AA22F}" dt="2023-05-04T18:52:51.224" v="772" actId="1076"/>
          <ac:cxnSpMkLst>
            <pc:docMk/>
            <pc:sldMk cId="3293096698" sldId="2076138250"/>
            <ac:cxnSpMk id="38" creationId="{2EB56236-65EE-5E08-DA6F-CCB6120AD74E}"/>
          </ac:cxnSpMkLst>
        </pc:cxnChg>
        <pc:cxnChg chg="add mod">
          <ac:chgData name="Kody Wildfeuer" userId="14004db4-2f4b-440f-abef-68915ffb67e8" providerId="ADAL" clId="{264D0BCC-42DB-D844-A482-E393A07AA22F}" dt="2023-05-04T18:52:51.224" v="772" actId="1076"/>
          <ac:cxnSpMkLst>
            <pc:docMk/>
            <pc:sldMk cId="3293096698" sldId="2076138250"/>
            <ac:cxnSpMk id="39" creationId="{0E7A4BC6-5CF6-93B0-A460-C45688FD1EB9}"/>
          </ac:cxnSpMkLst>
        </pc:cxnChg>
        <pc:cxnChg chg="add mod">
          <ac:chgData name="Kody Wildfeuer" userId="14004db4-2f4b-440f-abef-68915ffb67e8" providerId="ADAL" clId="{264D0BCC-42DB-D844-A482-E393A07AA22F}" dt="2023-05-04T18:52:51.224" v="772" actId="1076"/>
          <ac:cxnSpMkLst>
            <pc:docMk/>
            <pc:sldMk cId="3293096698" sldId="2076138250"/>
            <ac:cxnSpMk id="40" creationId="{3AF529AB-C015-F739-3867-0923BAC9F8BF}"/>
          </ac:cxnSpMkLst>
        </pc:cxnChg>
        <pc:cxnChg chg="add mod">
          <ac:chgData name="Kody Wildfeuer" userId="14004db4-2f4b-440f-abef-68915ffb67e8" providerId="ADAL" clId="{264D0BCC-42DB-D844-A482-E393A07AA22F}" dt="2023-05-04T18:52:51.224" v="772" actId="1076"/>
          <ac:cxnSpMkLst>
            <pc:docMk/>
            <pc:sldMk cId="3293096698" sldId="2076138250"/>
            <ac:cxnSpMk id="41" creationId="{BCE5F950-DFAB-700D-9951-DAB4C9EED37D}"/>
          </ac:cxnSpMkLst>
        </pc:cxnChg>
        <pc:cxnChg chg="add mod">
          <ac:chgData name="Kody Wildfeuer" userId="14004db4-2f4b-440f-abef-68915ffb67e8" providerId="ADAL" clId="{264D0BCC-42DB-D844-A482-E393A07AA22F}" dt="2023-05-04T18:52:51.224" v="772" actId="1076"/>
          <ac:cxnSpMkLst>
            <pc:docMk/>
            <pc:sldMk cId="3293096698" sldId="2076138250"/>
            <ac:cxnSpMk id="42" creationId="{C4F5B86C-D2F5-4CB5-13CB-63CDF62BD875}"/>
          </ac:cxnSpMkLst>
        </pc:cxnChg>
        <pc:cxnChg chg="mod">
          <ac:chgData name="Kody Wildfeuer" userId="14004db4-2f4b-440f-abef-68915ffb67e8" providerId="ADAL" clId="{264D0BCC-42DB-D844-A482-E393A07AA22F}" dt="2023-05-04T18:52:27.165" v="770" actId="1076"/>
          <ac:cxnSpMkLst>
            <pc:docMk/>
            <pc:sldMk cId="3293096698" sldId="2076138250"/>
            <ac:cxnSpMk id="48" creationId="{A63DF4ED-FB85-DAE9-6258-E8C25D0629B4}"/>
          </ac:cxnSpMkLst>
        </pc:cxnChg>
        <pc:cxnChg chg="mod">
          <ac:chgData name="Kody Wildfeuer" userId="14004db4-2f4b-440f-abef-68915ffb67e8" providerId="ADAL" clId="{264D0BCC-42DB-D844-A482-E393A07AA22F}" dt="2023-05-04T18:53:55.673" v="774" actId="1076"/>
          <ac:cxnSpMkLst>
            <pc:docMk/>
            <pc:sldMk cId="3293096698" sldId="2076138250"/>
            <ac:cxnSpMk id="53" creationId="{E1263FAD-C031-7B86-A0C3-91A83124BCC9}"/>
          </ac:cxnSpMkLst>
        </pc:cxnChg>
        <pc:cxnChg chg="add mod">
          <ac:chgData name="Kody Wildfeuer" userId="14004db4-2f4b-440f-abef-68915ffb67e8" providerId="ADAL" clId="{264D0BCC-42DB-D844-A482-E393A07AA22F}" dt="2023-05-04T18:53:55.673" v="774" actId="1076"/>
          <ac:cxnSpMkLst>
            <pc:docMk/>
            <pc:sldMk cId="3293096698" sldId="2076138250"/>
            <ac:cxnSpMk id="58" creationId="{7E8C1324-BB48-66F3-882F-DFEF4969E80D}"/>
          </ac:cxnSpMkLst>
        </pc:cxnChg>
        <pc:cxnChg chg="add mod">
          <ac:chgData name="Kody Wildfeuer" userId="14004db4-2f4b-440f-abef-68915ffb67e8" providerId="ADAL" clId="{264D0BCC-42DB-D844-A482-E393A07AA22F}" dt="2023-05-04T18:54:19.951" v="779" actId="14100"/>
          <ac:cxnSpMkLst>
            <pc:docMk/>
            <pc:sldMk cId="3293096698" sldId="2076138250"/>
            <ac:cxnSpMk id="59" creationId="{843DCDA9-3CF3-C0CB-1ECE-9D2B28E42C4A}"/>
          </ac:cxnSpMkLst>
        </pc:cxnChg>
        <pc:cxnChg chg="add mod">
          <ac:chgData name="Kody Wildfeuer" userId="14004db4-2f4b-440f-abef-68915ffb67e8" providerId="ADAL" clId="{264D0BCC-42DB-D844-A482-E393A07AA22F}" dt="2023-05-04T18:53:55.673" v="774" actId="1076"/>
          <ac:cxnSpMkLst>
            <pc:docMk/>
            <pc:sldMk cId="3293096698" sldId="2076138250"/>
            <ac:cxnSpMk id="62" creationId="{99C0C05E-7B50-2F91-BB06-C993B2B494A7}"/>
          </ac:cxnSpMkLst>
        </pc:cxnChg>
        <pc:cxnChg chg="del mod">
          <ac:chgData name="Kody Wildfeuer" userId="14004db4-2f4b-440f-abef-68915ffb67e8" providerId="ADAL" clId="{264D0BCC-42DB-D844-A482-E393A07AA22F}" dt="2023-05-04T18:46:07.263" v="722" actId="478"/>
          <ac:cxnSpMkLst>
            <pc:docMk/>
            <pc:sldMk cId="3293096698" sldId="2076138250"/>
            <ac:cxnSpMk id="66" creationId="{F8EF1F75-184C-3FAF-9010-2E8462BE22EB}"/>
          </ac:cxnSpMkLst>
        </pc:cxnChg>
        <pc:cxnChg chg="del mod">
          <ac:chgData name="Kody Wildfeuer" userId="14004db4-2f4b-440f-abef-68915ffb67e8" providerId="ADAL" clId="{264D0BCC-42DB-D844-A482-E393A07AA22F}" dt="2023-05-04T18:47:31.032" v="731" actId="478"/>
          <ac:cxnSpMkLst>
            <pc:docMk/>
            <pc:sldMk cId="3293096698" sldId="2076138250"/>
            <ac:cxnSpMk id="67" creationId="{BBD196BC-5D98-F017-6F7E-FE3197635F4B}"/>
          </ac:cxnSpMkLst>
        </pc:cxnChg>
        <pc:cxnChg chg="mod">
          <ac:chgData name="Kody Wildfeuer" userId="14004db4-2f4b-440f-abef-68915ffb67e8" providerId="ADAL" clId="{264D0BCC-42DB-D844-A482-E393A07AA22F}" dt="2023-05-04T18:52:27.165" v="770" actId="1076"/>
          <ac:cxnSpMkLst>
            <pc:docMk/>
            <pc:sldMk cId="3293096698" sldId="2076138250"/>
            <ac:cxnSpMk id="71" creationId="{EF67BF94-1AF4-EE03-123F-6B488C33E3EF}"/>
          </ac:cxnSpMkLst>
        </pc:cxnChg>
        <pc:cxnChg chg="mod">
          <ac:chgData name="Kody Wildfeuer" userId="14004db4-2f4b-440f-abef-68915ffb67e8" providerId="ADAL" clId="{264D0BCC-42DB-D844-A482-E393A07AA22F}" dt="2023-05-04T18:52:27.165" v="770" actId="1076"/>
          <ac:cxnSpMkLst>
            <pc:docMk/>
            <pc:sldMk cId="3293096698" sldId="2076138250"/>
            <ac:cxnSpMk id="73" creationId="{83F2295E-A576-CC45-6413-A643971054E4}"/>
          </ac:cxnSpMkLst>
        </pc:cxnChg>
        <pc:cxnChg chg="mod">
          <ac:chgData name="Kody Wildfeuer" userId="14004db4-2f4b-440f-abef-68915ffb67e8" providerId="ADAL" clId="{264D0BCC-42DB-D844-A482-E393A07AA22F}" dt="2023-05-04T18:52:27.165" v="770" actId="1076"/>
          <ac:cxnSpMkLst>
            <pc:docMk/>
            <pc:sldMk cId="3293096698" sldId="2076138250"/>
            <ac:cxnSpMk id="75" creationId="{874ED07A-905A-E106-C644-25C9823CFA5A}"/>
          </ac:cxnSpMkLst>
        </pc:cxnChg>
        <pc:cxnChg chg="add mod">
          <ac:chgData name="Kody Wildfeuer" userId="14004db4-2f4b-440f-abef-68915ffb67e8" providerId="ADAL" clId="{264D0BCC-42DB-D844-A482-E393A07AA22F}" dt="2023-05-04T18:52:51.224" v="772" actId="1076"/>
          <ac:cxnSpMkLst>
            <pc:docMk/>
            <pc:sldMk cId="3293096698" sldId="2076138250"/>
            <ac:cxnSpMk id="76" creationId="{FD8A6C04-1EAD-FAF3-3032-318989902AC7}"/>
          </ac:cxnSpMkLst>
        </pc:cxnChg>
        <pc:cxnChg chg="mod">
          <ac:chgData name="Kody Wildfeuer" userId="14004db4-2f4b-440f-abef-68915ffb67e8" providerId="ADAL" clId="{264D0BCC-42DB-D844-A482-E393A07AA22F}" dt="2023-05-04T18:52:27.165" v="770" actId="1076"/>
          <ac:cxnSpMkLst>
            <pc:docMk/>
            <pc:sldMk cId="3293096698" sldId="2076138250"/>
            <ac:cxnSpMk id="77" creationId="{A223F556-00B7-67D5-33CD-BCBFF0CD0B63}"/>
          </ac:cxnSpMkLst>
        </pc:cxnChg>
        <pc:cxnChg chg="mod">
          <ac:chgData name="Kody Wildfeuer" userId="14004db4-2f4b-440f-abef-68915ffb67e8" providerId="ADAL" clId="{264D0BCC-42DB-D844-A482-E393A07AA22F}" dt="2023-05-04T18:54:09.582" v="778" actId="1076"/>
          <ac:cxnSpMkLst>
            <pc:docMk/>
            <pc:sldMk cId="3293096698" sldId="2076138250"/>
            <ac:cxnSpMk id="79" creationId="{A87CA0C0-5D70-715B-F980-089E558A95D0}"/>
          </ac:cxnSpMkLst>
        </pc:cxnChg>
        <pc:cxnChg chg="add mod">
          <ac:chgData name="Kody Wildfeuer" userId="14004db4-2f4b-440f-abef-68915ffb67e8" providerId="ADAL" clId="{264D0BCC-42DB-D844-A482-E393A07AA22F}" dt="2023-05-04T18:54:29.973" v="782" actId="14100"/>
          <ac:cxnSpMkLst>
            <pc:docMk/>
            <pc:sldMk cId="3293096698" sldId="2076138250"/>
            <ac:cxnSpMk id="94" creationId="{C149FBA3-3195-0104-7DB4-C4AB8D3B2472}"/>
          </ac:cxnSpMkLst>
        </pc:cxnChg>
        <pc:cxnChg chg="mod">
          <ac:chgData name="Kody Wildfeuer" userId="14004db4-2f4b-440f-abef-68915ffb67e8" providerId="ADAL" clId="{264D0BCC-42DB-D844-A482-E393A07AA22F}" dt="2023-05-04T18:52:27.165" v="770" actId="1076"/>
          <ac:cxnSpMkLst>
            <pc:docMk/>
            <pc:sldMk cId="3293096698" sldId="2076138250"/>
            <ac:cxnSpMk id="134" creationId="{6983D6A9-DD49-0037-F410-D28B5C725238}"/>
          </ac:cxnSpMkLst>
        </pc:cxnChg>
        <pc:cxnChg chg="mod">
          <ac:chgData name="Kody Wildfeuer" userId="14004db4-2f4b-440f-abef-68915ffb67e8" providerId="ADAL" clId="{264D0BCC-42DB-D844-A482-E393A07AA22F}" dt="2023-05-04T18:52:27.165" v="770" actId="1076"/>
          <ac:cxnSpMkLst>
            <pc:docMk/>
            <pc:sldMk cId="3293096698" sldId="2076138250"/>
            <ac:cxnSpMk id="144" creationId="{9AD40DA6-13F8-AE0B-E020-BB1E83693BD2}"/>
          </ac:cxnSpMkLst>
        </pc:cxnChg>
        <pc:cxnChg chg="del mod">
          <ac:chgData name="Kody Wildfeuer" userId="14004db4-2f4b-440f-abef-68915ffb67e8" providerId="ADAL" clId="{264D0BCC-42DB-D844-A482-E393A07AA22F}" dt="2023-05-04T18:46:20.459" v="724" actId="478"/>
          <ac:cxnSpMkLst>
            <pc:docMk/>
            <pc:sldMk cId="3293096698" sldId="2076138250"/>
            <ac:cxnSpMk id="223" creationId="{09005265-42E6-A9B3-0D37-58DCA3DA71EC}"/>
          </ac:cxnSpMkLst>
        </pc:cxnChg>
        <pc:cxnChg chg="mod">
          <ac:chgData name="Kody Wildfeuer" userId="14004db4-2f4b-440f-abef-68915ffb67e8" providerId="ADAL" clId="{264D0BCC-42DB-D844-A482-E393A07AA22F}" dt="2023-05-04T18:52:27.165" v="770" actId="1076"/>
          <ac:cxnSpMkLst>
            <pc:docMk/>
            <pc:sldMk cId="3293096698" sldId="2076138250"/>
            <ac:cxnSpMk id="233" creationId="{A9FC374A-9325-DF92-02CC-8B53B59D67C8}"/>
          </ac:cxnSpMkLst>
        </pc:cxnChg>
        <pc:cxnChg chg="mod">
          <ac:chgData name="Kody Wildfeuer" userId="14004db4-2f4b-440f-abef-68915ffb67e8" providerId="ADAL" clId="{264D0BCC-42DB-D844-A482-E393A07AA22F}" dt="2023-05-04T18:53:55.673" v="774" actId="1076"/>
          <ac:cxnSpMkLst>
            <pc:docMk/>
            <pc:sldMk cId="3293096698" sldId="2076138250"/>
            <ac:cxnSpMk id="344" creationId="{AF885222-CA0B-25B5-E8C4-6651E75727B4}"/>
          </ac:cxnSpMkLst>
        </pc:cxnChg>
      </pc:sldChg>
      <pc:sldChg chg="addSp delSp modSp add mod ord">
        <pc:chgData name="Kody Wildfeuer" userId="14004db4-2f4b-440f-abef-68915ffb67e8" providerId="ADAL" clId="{264D0BCC-42DB-D844-A482-E393A07AA22F}" dt="2023-05-26T17:36:11.501" v="1008" actId="478"/>
        <pc:sldMkLst>
          <pc:docMk/>
          <pc:sldMk cId="1154726800" sldId="2076138251"/>
        </pc:sldMkLst>
        <pc:spChg chg="mod">
          <ac:chgData name="Kody Wildfeuer" userId="14004db4-2f4b-440f-abef-68915ffb67e8" providerId="ADAL" clId="{264D0BCC-42DB-D844-A482-E393A07AA22F}" dt="2023-05-11T00:17:26.674" v="900" actId="14100"/>
          <ac:spMkLst>
            <pc:docMk/>
            <pc:sldMk cId="1154726800" sldId="2076138251"/>
            <ac:spMk id="12" creationId="{F8C2B7A7-BD38-4AB3-7ED3-9A1B852BF7C4}"/>
          </ac:spMkLst>
        </pc:spChg>
        <pc:spChg chg="mod">
          <ac:chgData name="Kody Wildfeuer" userId="14004db4-2f4b-440f-abef-68915ffb67e8" providerId="ADAL" clId="{264D0BCC-42DB-D844-A482-E393A07AA22F}" dt="2023-05-11T00:15:14.508" v="890"/>
          <ac:spMkLst>
            <pc:docMk/>
            <pc:sldMk cId="1154726800" sldId="2076138251"/>
            <ac:spMk id="15" creationId="{48F1837A-7E41-0C56-43D0-1B57E670BAEB}"/>
          </ac:spMkLst>
        </pc:spChg>
        <pc:spChg chg="mod">
          <ac:chgData name="Kody Wildfeuer" userId="14004db4-2f4b-440f-abef-68915ffb67e8" providerId="ADAL" clId="{264D0BCC-42DB-D844-A482-E393A07AA22F}" dt="2023-05-11T00:14:23.223" v="887"/>
          <ac:spMkLst>
            <pc:docMk/>
            <pc:sldMk cId="1154726800" sldId="2076138251"/>
            <ac:spMk id="17" creationId="{AFD66E91-0516-54CA-D3EC-D0ACAE036929}"/>
          </ac:spMkLst>
        </pc:spChg>
        <pc:spChg chg="mod">
          <ac:chgData name="Kody Wildfeuer" userId="14004db4-2f4b-440f-abef-68915ffb67e8" providerId="ADAL" clId="{264D0BCC-42DB-D844-A482-E393A07AA22F}" dt="2023-05-11T00:15:46.007" v="891"/>
          <ac:spMkLst>
            <pc:docMk/>
            <pc:sldMk cId="1154726800" sldId="2076138251"/>
            <ac:spMk id="18" creationId="{68A59764-0B68-E768-9B52-E6476FB097EE}"/>
          </ac:spMkLst>
        </pc:spChg>
        <pc:spChg chg="mod">
          <ac:chgData name="Kody Wildfeuer" userId="14004db4-2f4b-440f-abef-68915ffb67e8" providerId="ADAL" clId="{264D0BCC-42DB-D844-A482-E393A07AA22F}" dt="2023-05-11T00:14:36.052" v="888"/>
          <ac:spMkLst>
            <pc:docMk/>
            <pc:sldMk cId="1154726800" sldId="2076138251"/>
            <ac:spMk id="19" creationId="{B683C107-7474-CDC5-93B2-74E8F481D921}"/>
          </ac:spMkLst>
        </pc:spChg>
        <pc:spChg chg="mod">
          <ac:chgData name="Kody Wildfeuer" userId="14004db4-2f4b-440f-abef-68915ffb67e8" providerId="ADAL" clId="{264D0BCC-42DB-D844-A482-E393A07AA22F}" dt="2023-05-10T23:59:55.747" v="788" actId="1076"/>
          <ac:spMkLst>
            <pc:docMk/>
            <pc:sldMk cId="1154726800" sldId="2076138251"/>
            <ac:spMk id="20" creationId="{F3AF1995-D171-16E3-A11F-351815AE0980}"/>
          </ac:spMkLst>
        </pc:spChg>
        <pc:spChg chg="mod">
          <ac:chgData name="Kody Wildfeuer" userId="14004db4-2f4b-440f-abef-68915ffb67e8" providerId="ADAL" clId="{264D0BCC-42DB-D844-A482-E393A07AA22F}" dt="2023-05-10T23:59:55.747" v="788" actId="1076"/>
          <ac:spMkLst>
            <pc:docMk/>
            <pc:sldMk cId="1154726800" sldId="2076138251"/>
            <ac:spMk id="21" creationId="{7B5D59B8-4CB4-6B31-D7C2-B727C438933F}"/>
          </ac:spMkLst>
        </pc:spChg>
        <pc:spChg chg="mod">
          <ac:chgData name="Kody Wildfeuer" userId="14004db4-2f4b-440f-abef-68915ffb67e8" providerId="ADAL" clId="{264D0BCC-42DB-D844-A482-E393A07AA22F}" dt="2023-05-10T23:59:55.747" v="788" actId="1076"/>
          <ac:spMkLst>
            <pc:docMk/>
            <pc:sldMk cId="1154726800" sldId="2076138251"/>
            <ac:spMk id="22" creationId="{E6D8F978-793E-68EF-6AE7-E34DC9737D90}"/>
          </ac:spMkLst>
        </pc:spChg>
        <pc:spChg chg="mod">
          <ac:chgData name="Kody Wildfeuer" userId="14004db4-2f4b-440f-abef-68915ffb67e8" providerId="ADAL" clId="{264D0BCC-42DB-D844-A482-E393A07AA22F}" dt="2023-05-11T00:15:59.046" v="892"/>
          <ac:spMkLst>
            <pc:docMk/>
            <pc:sldMk cId="1154726800" sldId="2076138251"/>
            <ac:spMk id="23" creationId="{A5C02F40-F91A-B392-A688-D8E39B30AF82}"/>
          </ac:spMkLst>
        </pc:spChg>
        <pc:spChg chg="mod">
          <ac:chgData name="Kody Wildfeuer" userId="14004db4-2f4b-440f-abef-68915ffb67e8" providerId="ADAL" clId="{264D0BCC-42DB-D844-A482-E393A07AA22F}" dt="2023-05-11T00:16:17.676" v="893"/>
          <ac:spMkLst>
            <pc:docMk/>
            <pc:sldMk cId="1154726800" sldId="2076138251"/>
            <ac:spMk id="29" creationId="{B0469917-B76C-4E40-45CE-328FC7DE9571}"/>
          </ac:spMkLst>
        </pc:spChg>
        <pc:spChg chg="del mod">
          <ac:chgData name="Kody Wildfeuer" userId="14004db4-2f4b-440f-abef-68915ffb67e8" providerId="ADAL" clId="{264D0BCC-42DB-D844-A482-E393A07AA22F}" dt="2023-05-11T00:09:10.609" v="847" actId="478"/>
          <ac:spMkLst>
            <pc:docMk/>
            <pc:sldMk cId="1154726800" sldId="2076138251"/>
            <ac:spMk id="30" creationId="{E4785155-A357-1147-98E6-A0441DE95AD3}"/>
          </ac:spMkLst>
        </pc:spChg>
        <pc:spChg chg="del mod">
          <ac:chgData name="Kody Wildfeuer" userId="14004db4-2f4b-440f-abef-68915ffb67e8" providerId="ADAL" clId="{264D0BCC-42DB-D844-A482-E393A07AA22F}" dt="2023-05-11T00:09:03.344" v="846" actId="478"/>
          <ac:spMkLst>
            <pc:docMk/>
            <pc:sldMk cId="1154726800" sldId="2076138251"/>
            <ac:spMk id="31" creationId="{7CA0EA68-179A-8C16-B0BA-B83D5A249A0B}"/>
          </ac:spMkLst>
        </pc:spChg>
        <pc:spChg chg="del mod">
          <ac:chgData name="Kody Wildfeuer" userId="14004db4-2f4b-440f-abef-68915ffb67e8" providerId="ADAL" clId="{264D0BCC-42DB-D844-A482-E393A07AA22F}" dt="2023-05-11T00:08:56.410" v="844" actId="478"/>
          <ac:spMkLst>
            <pc:docMk/>
            <pc:sldMk cId="1154726800" sldId="2076138251"/>
            <ac:spMk id="32" creationId="{E22681A3-6C20-666F-88E4-ADAA2D5F7295}"/>
          </ac:spMkLst>
        </pc:spChg>
        <pc:spChg chg="del">
          <ac:chgData name="Kody Wildfeuer" userId="14004db4-2f4b-440f-abef-68915ffb67e8" providerId="ADAL" clId="{264D0BCC-42DB-D844-A482-E393A07AA22F}" dt="2023-05-11T00:07:18.046" v="834" actId="478"/>
          <ac:spMkLst>
            <pc:docMk/>
            <pc:sldMk cId="1154726800" sldId="2076138251"/>
            <ac:spMk id="33" creationId="{5462C561-412F-A270-BF23-88AEF40853E0}"/>
          </ac:spMkLst>
        </pc:spChg>
        <pc:spChg chg="del mod">
          <ac:chgData name="Kody Wildfeuer" userId="14004db4-2f4b-440f-abef-68915ffb67e8" providerId="ADAL" clId="{264D0BCC-42DB-D844-A482-E393A07AA22F}" dt="2023-05-11T00:09:32.494" v="850" actId="478"/>
          <ac:spMkLst>
            <pc:docMk/>
            <pc:sldMk cId="1154726800" sldId="2076138251"/>
            <ac:spMk id="34" creationId="{698DE480-4EF8-7EB0-5525-D9DE37C2678A}"/>
          </ac:spMkLst>
        </pc:spChg>
        <pc:spChg chg="mod">
          <ac:chgData name="Kody Wildfeuer" userId="14004db4-2f4b-440f-abef-68915ffb67e8" providerId="ADAL" clId="{264D0BCC-42DB-D844-A482-E393A07AA22F}" dt="2023-05-11T00:16:55.948" v="896"/>
          <ac:spMkLst>
            <pc:docMk/>
            <pc:sldMk cId="1154726800" sldId="2076138251"/>
            <ac:spMk id="35" creationId="{3D87AA35-A1C6-60FB-9ADC-B87C845DD73D}"/>
          </ac:spMkLst>
        </pc:spChg>
        <pc:spChg chg="mod">
          <ac:chgData name="Kody Wildfeuer" userId="14004db4-2f4b-440f-abef-68915ffb67e8" providerId="ADAL" clId="{264D0BCC-42DB-D844-A482-E393A07AA22F}" dt="2023-05-11T00:01:28.447" v="800" actId="1076"/>
          <ac:spMkLst>
            <pc:docMk/>
            <pc:sldMk cId="1154726800" sldId="2076138251"/>
            <ac:spMk id="43" creationId="{99FF6DA6-D422-07A3-7E1F-168A9962A433}"/>
          </ac:spMkLst>
        </pc:spChg>
        <pc:spChg chg="mod">
          <ac:chgData name="Kody Wildfeuer" userId="14004db4-2f4b-440f-abef-68915ffb67e8" providerId="ADAL" clId="{264D0BCC-42DB-D844-A482-E393A07AA22F}" dt="2023-05-26T17:34:39.815" v="1006" actId="20577"/>
          <ac:spMkLst>
            <pc:docMk/>
            <pc:sldMk cId="1154726800" sldId="2076138251"/>
            <ac:spMk id="50" creationId="{F3D51097-5199-64A1-5409-6B5D176E8E91}"/>
          </ac:spMkLst>
        </pc:spChg>
        <pc:spChg chg="add del mod">
          <ac:chgData name="Kody Wildfeuer" userId="14004db4-2f4b-440f-abef-68915ffb67e8" providerId="ADAL" clId="{264D0BCC-42DB-D844-A482-E393A07AA22F}" dt="2023-05-11T00:06:42.132" v="828" actId="478"/>
          <ac:spMkLst>
            <pc:docMk/>
            <pc:sldMk cId="1154726800" sldId="2076138251"/>
            <ac:spMk id="54" creationId="{416D8F97-8709-96A3-E2A1-3184A44E55D7}"/>
          </ac:spMkLst>
        </pc:spChg>
        <pc:spChg chg="add mod">
          <ac:chgData name="Kody Wildfeuer" userId="14004db4-2f4b-440f-abef-68915ffb67e8" providerId="ADAL" clId="{264D0BCC-42DB-D844-A482-E393A07AA22F}" dt="2023-05-11T00:14:55.102" v="889"/>
          <ac:spMkLst>
            <pc:docMk/>
            <pc:sldMk cId="1154726800" sldId="2076138251"/>
            <ac:spMk id="56" creationId="{9D031722-5B97-1815-8757-80999D5CB82E}"/>
          </ac:spMkLst>
        </pc:spChg>
        <pc:spChg chg="add mod">
          <ac:chgData name="Kody Wildfeuer" userId="14004db4-2f4b-440f-abef-68915ffb67e8" providerId="ADAL" clId="{264D0BCC-42DB-D844-A482-E393A07AA22F}" dt="2023-05-11T00:16:29.973" v="894"/>
          <ac:spMkLst>
            <pc:docMk/>
            <pc:sldMk cId="1154726800" sldId="2076138251"/>
            <ac:spMk id="68" creationId="{61284E93-ADA2-0F55-3A4F-6B51A6D14043}"/>
          </ac:spMkLst>
        </pc:spChg>
        <pc:spChg chg="add mod">
          <ac:chgData name="Kody Wildfeuer" userId="14004db4-2f4b-440f-abef-68915ffb67e8" providerId="ADAL" clId="{264D0BCC-42DB-D844-A482-E393A07AA22F}" dt="2023-05-11T00:16:43.590" v="895"/>
          <ac:spMkLst>
            <pc:docMk/>
            <pc:sldMk cId="1154726800" sldId="2076138251"/>
            <ac:spMk id="70" creationId="{4B9C0F85-E2F8-4D2C-20CE-633C8E4E7473}"/>
          </ac:spMkLst>
        </pc:spChg>
        <pc:spChg chg="add mod">
          <ac:chgData name="Kody Wildfeuer" userId="14004db4-2f4b-440f-abef-68915ffb67e8" providerId="ADAL" clId="{264D0BCC-42DB-D844-A482-E393A07AA22F}" dt="2023-05-11T00:17:07.710" v="897"/>
          <ac:spMkLst>
            <pc:docMk/>
            <pc:sldMk cId="1154726800" sldId="2076138251"/>
            <ac:spMk id="74" creationId="{9C43B7D7-649D-ED38-6715-FFF5E1382606}"/>
          </ac:spMkLst>
        </pc:spChg>
        <pc:spChg chg="mod">
          <ac:chgData name="Kody Wildfeuer" userId="14004db4-2f4b-440f-abef-68915ffb67e8" providerId="ADAL" clId="{264D0BCC-42DB-D844-A482-E393A07AA22F}" dt="2023-05-10T23:59:55.747" v="788" actId="1076"/>
          <ac:spMkLst>
            <pc:docMk/>
            <pc:sldMk cId="1154726800" sldId="2076138251"/>
            <ac:spMk id="83" creationId="{BFA099C3-1139-7E7E-AB86-A827F66EB71A}"/>
          </ac:spMkLst>
        </pc:spChg>
        <pc:spChg chg="mod">
          <ac:chgData name="Kody Wildfeuer" userId="14004db4-2f4b-440f-abef-68915ffb67e8" providerId="ADAL" clId="{264D0BCC-42DB-D844-A482-E393A07AA22F}" dt="2023-05-11T00:17:22.837" v="899" actId="1076"/>
          <ac:spMkLst>
            <pc:docMk/>
            <pc:sldMk cId="1154726800" sldId="2076138251"/>
            <ac:spMk id="92" creationId="{0FFBB99E-C936-B0DB-A72D-FA7BA5B306E5}"/>
          </ac:spMkLst>
        </pc:spChg>
        <pc:spChg chg="add del">
          <ac:chgData name="Kody Wildfeuer" userId="14004db4-2f4b-440f-abef-68915ffb67e8" providerId="ADAL" clId="{264D0BCC-42DB-D844-A482-E393A07AA22F}" dt="2023-05-26T17:36:11.501" v="1008" actId="478"/>
          <ac:spMkLst>
            <pc:docMk/>
            <pc:sldMk cId="1154726800" sldId="2076138251"/>
            <ac:spMk id="98" creationId="{92803DB4-0AFA-48E9-DB3D-F1A7EBDCB888}"/>
          </ac:spMkLst>
        </pc:spChg>
        <pc:spChg chg="mod">
          <ac:chgData name="Kody Wildfeuer" userId="14004db4-2f4b-440f-abef-68915ffb67e8" providerId="ADAL" clId="{264D0BCC-42DB-D844-A482-E393A07AA22F}" dt="2023-05-11T00:01:28.447" v="800" actId="1076"/>
          <ac:spMkLst>
            <pc:docMk/>
            <pc:sldMk cId="1154726800" sldId="2076138251"/>
            <ac:spMk id="103" creationId="{F9C27996-6479-D252-639B-594F2BB9FF31}"/>
          </ac:spMkLst>
        </pc:spChg>
        <pc:spChg chg="mod">
          <ac:chgData name="Kody Wildfeuer" userId="14004db4-2f4b-440f-abef-68915ffb67e8" providerId="ADAL" clId="{264D0BCC-42DB-D844-A482-E393A07AA22F}" dt="2023-05-11T00:01:03.065" v="798" actId="1076"/>
          <ac:spMkLst>
            <pc:docMk/>
            <pc:sldMk cId="1154726800" sldId="2076138251"/>
            <ac:spMk id="158" creationId="{18E42D95-20EA-8A94-096E-421E3035CA8B}"/>
          </ac:spMkLst>
        </pc:spChg>
        <pc:spChg chg="mod">
          <ac:chgData name="Kody Wildfeuer" userId="14004db4-2f4b-440f-abef-68915ffb67e8" providerId="ADAL" clId="{264D0BCC-42DB-D844-A482-E393A07AA22F}" dt="2023-05-11T00:01:28.447" v="800" actId="1076"/>
          <ac:spMkLst>
            <pc:docMk/>
            <pc:sldMk cId="1154726800" sldId="2076138251"/>
            <ac:spMk id="185" creationId="{92DC3B4B-48CD-0CEE-011E-5B996A6BC597}"/>
          </ac:spMkLst>
        </pc:spChg>
        <pc:spChg chg="mod">
          <ac:chgData name="Kody Wildfeuer" userId="14004db4-2f4b-440f-abef-68915ffb67e8" providerId="ADAL" clId="{264D0BCC-42DB-D844-A482-E393A07AA22F}" dt="2023-05-11T00:01:28.447" v="800" actId="1076"/>
          <ac:spMkLst>
            <pc:docMk/>
            <pc:sldMk cId="1154726800" sldId="2076138251"/>
            <ac:spMk id="195" creationId="{E9E262CA-DF86-D06F-66F8-74944B502E63}"/>
          </ac:spMkLst>
        </pc:spChg>
        <pc:spChg chg="mod">
          <ac:chgData name="Kody Wildfeuer" userId="14004db4-2f4b-440f-abef-68915ffb67e8" providerId="ADAL" clId="{264D0BCC-42DB-D844-A482-E393A07AA22F}" dt="2023-05-11T00:01:28.447" v="800" actId="1076"/>
          <ac:spMkLst>
            <pc:docMk/>
            <pc:sldMk cId="1154726800" sldId="2076138251"/>
            <ac:spMk id="196" creationId="{00EB2E1E-77CB-2B0B-63E9-C561FC974F2D}"/>
          </ac:spMkLst>
        </pc:spChg>
        <pc:spChg chg="mod">
          <ac:chgData name="Kody Wildfeuer" userId="14004db4-2f4b-440f-abef-68915ffb67e8" providerId="ADAL" clId="{264D0BCC-42DB-D844-A482-E393A07AA22F}" dt="2023-05-26T17:32:39.176" v="972" actId="20577"/>
          <ac:spMkLst>
            <pc:docMk/>
            <pc:sldMk cId="1154726800" sldId="2076138251"/>
            <ac:spMk id="199" creationId="{4990BBEE-9634-F6C8-A796-D9015078432A}"/>
          </ac:spMkLst>
        </pc:spChg>
        <pc:cxnChg chg="add mod">
          <ac:chgData name="Kody Wildfeuer" userId="14004db4-2f4b-440f-abef-68915ffb67e8" providerId="ADAL" clId="{264D0BCC-42DB-D844-A482-E393A07AA22F}" dt="2023-05-11T00:00:20.170" v="793" actId="1076"/>
          <ac:cxnSpMkLst>
            <pc:docMk/>
            <pc:sldMk cId="1154726800" sldId="2076138251"/>
            <ac:cxnSpMk id="4" creationId="{EF3DEE33-3C4F-99C5-C417-E6258EC27AE9}"/>
          </ac:cxnSpMkLst>
        </pc:cxnChg>
        <pc:cxnChg chg="add mod">
          <ac:chgData name="Kody Wildfeuer" userId="14004db4-2f4b-440f-abef-68915ffb67e8" providerId="ADAL" clId="{264D0BCC-42DB-D844-A482-E393A07AA22F}" dt="2023-05-11T00:01:33.933" v="801" actId="1076"/>
          <ac:cxnSpMkLst>
            <pc:docMk/>
            <pc:sldMk cId="1154726800" sldId="2076138251"/>
            <ac:cxnSpMk id="9" creationId="{DCD2DE0D-78AB-6E13-D9B6-63417D85701A}"/>
          </ac:cxnSpMkLst>
        </pc:cxnChg>
        <pc:cxnChg chg="mod">
          <ac:chgData name="Kody Wildfeuer" userId="14004db4-2f4b-440f-abef-68915ffb67e8" providerId="ADAL" clId="{264D0BCC-42DB-D844-A482-E393A07AA22F}" dt="2023-05-11T00:10:40.728" v="856" actId="1076"/>
          <ac:cxnSpMkLst>
            <pc:docMk/>
            <pc:sldMk cId="1154726800" sldId="2076138251"/>
            <ac:cxnSpMk id="24" creationId="{CB1B7376-BD99-B861-1ED9-D441E619A3FD}"/>
          </ac:cxnSpMkLst>
        </pc:cxnChg>
        <pc:cxnChg chg="mod">
          <ac:chgData name="Kody Wildfeuer" userId="14004db4-2f4b-440f-abef-68915ffb67e8" providerId="ADAL" clId="{264D0BCC-42DB-D844-A482-E393A07AA22F}" dt="2023-05-11T00:10:40.728" v="856" actId="1076"/>
          <ac:cxnSpMkLst>
            <pc:docMk/>
            <pc:sldMk cId="1154726800" sldId="2076138251"/>
            <ac:cxnSpMk id="25" creationId="{466316EA-17BF-739E-E5E1-202B9A564E91}"/>
          </ac:cxnSpMkLst>
        </pc:cxnChg>
        <pc:cxnChg chg="mod">
          <ac:chgData name="Kody Wildfeuer" userId="14004db4-2f4b-440f-abef-68915ffb67e8" providerId="ADAL" clId="{264D0BCC-42DB-D844-A482-E393A07AA22F}" dt="2023-05-11T00:13:21.359" v="884" actId="1076"/>
          <ac:cxnSpMkLst>
            <pc:docMk/>
            <pc:sldMk cId="1154726800" sldId="2076138251"/>
            <ac:cxnSpMk id="27" creationId="{7EA242CC-C46A-2BC6-D95F-FEFE7A809FCD}"/>
          </ac:cxnSpMkLst>
        </pc:cxnChg>
        <pc:cxnChg chg="mod">
          <ac:chgData name="Kody Wildfeuer" userId="14004db4-2f4b-440f-abef-68915ffb67e8" providerId="ADAL" clId="{264D0BCC-42DB-D844-A482-E393A07AA22F}" dt="2023-05-11T00:13:28.035" v="885" actId="1076"/>
          <ac:cxnSpMkLst>
            <pc:docMk/>
            <pc:sldMk cId="1154726800" sldId="2076138251"/>
            <ac:cxnSpMk id="28" creationId="{AA0F1407-5AB5-9F26-3392-33EB1F20BF82}"/>
          </ac:cxnSpMkLst>
        </pc:cxnChg>
        <pc:cxnChg chg="del mod">
          <ac:chgData name="Kody Wildfeuer" userId="14004db4-2f4b-440f-abef-68915ffb67e8" providerId="ADAL" clId="{264D0BCC-42DB-D844-A482-E393A07AA22F}" dt="2023-05-11T00:07:19.694" v="835" actId="478"/>
          <ac:cxnSpMkLst>
            <pc:docMk/>
            <pc:sldMk cId="1154726800" sldId="2076138251"/>
            <ac:cxnSpMk id="36" creationId="{9D0BC594-FB1E-15EE-D83C-EBA83B7E31E1}"/>
          </ac:cxnSpMkLst>
        </pc:cxnChg>
        <pc:cxnChg chg="del mod">
          <ac:chgData name="Kody Wildfeuer" userId="14004db4-2f4b-440f-abef-68915ffb67e8" providerId="ADAL" clId="{264D0BCC-42DB-D844-A482-E393A07AA22F}" dt="2023-05-11T00:09:16.116" v="848" actId="478"/>
          <ac:cxnSpMkLst>
            <pc:docMk/>
            <pc:sldMk cId="1154726800" sldId="2076138251"/>
            <ac:cxnSpMk id="37" creationId="{F614F484-290B-664B-DFC0-E2FC91D11D1A}"/>
          </ac:cxnSpMkLst>
        </pc:cxnChg>
        <pc:cxnChg chg="del mod">
          <ac:chgData name="Kody Wildfeuer" userId="14004db4-2f4b-440f-abef-68915ffb67e8" providerId="ADAL" clId="{264D0BCC-42DB-D844-A482-E393A07AA22F}" dt="2023-05-11T00:10:48.204" v="857" actId="478"/>
          <ac:cxnSpMkLst>
            <pc:docMk/>
            <pc:sldMk cId="1154726800" sldId="2076138251"/>
            <ac:cxnSpMk id="38" creationId="{2EB56236-65EE-5E08-DA6F-CCB6120AD74E}"/>
          </ac:cxnSpMkLst>
        </pc:cxnChg>
        <pc:cxnChg chg="del mod">
          <ac:chgData name="Kody Wildfeuer" userId="14004db4-2f4b-440f-abef-68915ffb67e8" providerId="ADAL" clId="{264D0BCC-42DB-D844-A482-E393A07AA22F}" dt="2023-05-11T00:09:17.909" v="849" actId="478"/>
          <ac:cxnSpMkLst>
            <pc:docMk/>
            <pc:sldMk cId="1154726800" sldId="2076138251"/>
            <ac:cxnSpMk id="39" creationId="{0E7A4BC6-5CF6-93B0-A460-C45688FD1EB9}"/>
          </ac:cxnSpMkLst>
        </pc:cxnChg>
        <pc:cxnChg chg="del mod">
          <ac:chgData name="Kody Wildfeuer" userId="14004db4-2f4b-440f-abef-68915ffb67e8" providerId="ADAL" clId="{264D0BCC-42DB-D844-A482-E393A07AA22F}" dt="2023-05-11T00:07:22.323" v="836" actId="478"/>
          <ac:cxnSpMkLst>
            <pc:docMk/>
            <pc:sldMk cId="1154726800" sldId="2076138251"/>
            <ac:cxnSpMk id="40" creationId="{3AF529AB-C015-F739-3867-0923BAC9F8BF}"/>
          </ac:cxnSpMkLst>
        </pc:cxnChg>
        <pc:cxnChg chg="del mod">
          <ac:chgData name="Kody Wildfeuer" userId="14004db4-2f4b-440f-abef-68915ffb67e8" providerId="ADAL" clId="{264D0BCC-42DB-D844-A482-E393A07AA22F}" dt="2023-05-11T00:10:58.515" v="859" actId="478"/>
          <ac:cxnSpMkLst>
            <pc:docMk/>
            <pc:sldMk cId="1154726800" sldId="2076138251"/>
            <ac:cxnSpMk id="41" creationId="{BCE5F950-DFAB-700D-9951-DAB4C9EED37D}"/>
          </ac:cxnSpMkLst>
        </pc:cxnChg>
        <pc:cxnChg chg="del mod">
          <ac:chgData name="Kody Wildfeuer" userId="14004db4-2f4b-440f-abef-68915ffb67e8" providerId="ADAL" clId="{264D0BCC-42DB-D844-A482-E393A07AA22F}" dt="2023-05-11T00:09:34.304" v="851" actId="478"/>
          <ac:cxnSpMkLst>
            <pc:docMk/>
            <pc:sldMk cId="1154726800" sldId="2076138251"/>
            <ac:cxnSpMk id="42" creationId="{C4F5B86C-D2F5-4CB5-13CB-63CDF62BD875}"/>
          </ac:cxnSpMkLst>
        </pc:cxnChg>
        <pc:cxnChg chg="mod">
          <ac:chgData name="Kody Wildfeuer" userId="14004db4-2f4b-440f-abef-68915ffb67e8" providerId="ADAL" clId="{264D0BCC-42DB-D844-A482-E393A07AA22F}" dt="2023-05-10T23:59:55.747" v="788" actId="1076"/>
          <ac:cxnSpMkLst>
            <pc:docMk/>
            <pc:sldMk cId="1154726800" sldId="2076138251"/>
            <ac:cxnSpMk id="48" creationId="{A63DF4ED-FB85-DAE9-6258-E8C25D0629B4}"/>
          </ac:cxnSpMkLst>
        </pc:cxnChg>
        <pc:cxnChg chg="mod">
          <ac:chgData name="Kody Wildfeuer" userId="14004db4-2f4b-440f-abef-68915ffb67e8" providerId="ADAL" clId="{264D0BCC-42DB-D844-A482-E393A07AA22F}" dt="2023-05-10T23:58:40.480" v="786" actId="1076"/>
          <ac:cxnSpMkLst>
            <pc:docMk/>
            <pc:sldMk cId="1154726800" sldId="2076138251"/>
            <ac:cxnSpMk id="51" creationId="{CA9E645C-BF09-66F8-1528-DFB5AFBB442C}"/>
          </ac:cxnSpMkLst>
        </pc:cxnChg>
        <pc:cxnChg chg="del mod">
          <ac:chgData name="Kody Wildfeuer" userId="14004db4-2f4b-440f-abef-68915ffb67e8" providerId="ADAL" clId="{264D0BCC-42DB-D844-A482-E393A07AA22F}" dt="2023-05-11T00:01:36.775" v="802" actId="478"/>
          <ac:cxnSpMkLst>
            <pc:docMk/>
            <pc:sldMk cId="1154726800" sldId="2076138251"/>
            <ac:cxnSpMk id="53" creationId="{E1263FAD-C031-7B86-A0C3-91A83124BCC9}"/>
          </ac:cxnSpMkLst>
        </pc:cxnChg>
        <pc:cxnChg chg="add del mod">
          <ac:chgData name="Kody Wildfeuer" userId="14004db4-2f4b-440f-abef-68915ffb67e8" providerId="ADAL" clId="{264D0BCC-42DB-D844-A482-E393A07AA22F}" dt="2023-05-11T00:06:44.507" v="829" actId="478"/>
          <ac:cxnSpMkLst>
            <pc:docMk/>
            <pc:sldMk cId="1154726800" sldId="2076138251"/>
            <ac:cxnSpMk id="55" creationId="{CDB09DE1-E27F-48E1-47F5-209FDD86D304}"/>
          </ac:cxnSpMkLst>
        </pc:cxnChg>
        <pc:cxnChg chg="add mod">
          <ac:chgData name="Kody Wildfeuer" userId="14004db4-2f4b-440f-abef-68915ffb67e8" providerId="ADAL" clId="{264D0BCC-42DB-D844-A482-E393A07AA22F}" dt="2023-05-11T00:12:57.047" v="879" actId="14100"/>
          <ac:cxnSpMkLst>
            <pc:docMk/>
            <pc:sldMk cId="1154726800" sldId="2076138251"/>
            <ac:cxnSpMk id="57" creationId="{E7B7D269-2792-4E5C-B2E1-82F33CAF4669}"/>
          </ac:cxnSpMkLst>
        </pc:cxnChg>
        <pc:cxnChg chg="mod">
          <ac:chgData name="Kody Wildfeuer" userId="14004db4-2f4b-440f-abef-68915ffb67e8" providerId="ADAL" clId="{264D0BCC-42DB-D844-A482-E393A07AA22F}" dt="2023-05-11T00:01:28.447" v="800" actId="1076"/>
          <ac:cxnSpMkLst>
            <pc:docMk/>
            <pc:sldMk cId="1154726800" sldId="2076138251"/>
            <ac:cxnSpMk id="58" creationId="{7E8C1324-BB48-66F3-882F-DFEF4969E80D}"/>
          </ac:cxnSpMkLst>
        </pc:cxnChg>
        <pc:cxnChg chg="mod">
          <ac:chgData name="Kody Wildfeuer" userId="14004db4-2f4b-440f-abef-68915ffb67e8" providerId="ADAL" clId="{264D0BCC-42DB-D844-A482-E393A07AA22F}" dt="2023-05-11T00:01:28.447" v="800" actId="1076"/>
          <ac:cxnSpMkLst>
            <pc:docMk/>
            <pc:sldMk cId="1154726800" sldId="2076138251"/>
            <ac:cxnSpMk id="59" creationId="{843DCDA9-3CF3-C0CB-1ECE-9D2B28E42C4A}"/>
          </ac:cxnSpMkLst>
        </pc:cxnChg>
        <pc:cxnChg chg="mod">
          <ac:chgData name="Kody Wildfeuer" userId="14004db4-2f4b-440f-abef-68915ffb67e8" providerId="ADAL" clId="{264D0BCC-42DB-D844-A482-E393A07AA22F}" dt="2023-05-11T00:01:28.447" v="800" actId="1076"/>
          <ac:cxnSpMkLst>
            <pc:docMk/>
            <pc:sldMk cId="1154726800" sldId="2076138251"/>
            <ac:cxnSpMk id="62" creationId="{99C0C05E-7B50-2F91-BB06-C993B2B494A7}"/>
          </ac:cxnSpMkLst>
        </pc:cxnChg>
        <pc:cxnChg chg="add mod">
          <ac:chgData name="Kody Wildfeuer" userId="14004db4-2f4b-440f-abef-68915ffb67e8" providerId="ADAL" clId="{264D0BCC-42DB-D844-A482-E393A07AA22F}" dt="2023-05-11T00:13:48.752" v="886" actId="1076"/>
          <ac:cxnSpMkLst>
            <pc:docMk/>
            <pc:sldMk cId="1154726800" sldId="2076138251"/>
            <ac:cxnSpMk id="67" creationId="{B6B0B1AD-95D5-D106-99DB-CD753D09DCB9}"/>
          </ac:cxnSpMkLst>
        </pc:cxnChg>
        <pc:cxnChg chg="add mod">
          <ac:chgData name="Kody Wildfeuer" userId="14004db4-2f4b-440f-abef-68915ffb67e8" providerId="ADAL" clId="{264D0BCC-42DB-D844-A482-E393A07AA22F}" dt="2023-05-11T00:12:15.305" v="873" actId="1076"/>
          <ac:cxnSpMkLst>
            <pc:docMk/>
            <pc:sldMk cId="1154726800" sldId="2076138251"/>
            <ac:cxnSpMk id="69" creationId="{313D2BFE-3448-4A81-221C-3F080398B2DF}"/>
          </ac:cxnSpMkLst>
        </pc:cxnChg>
        <pc:cxnChg chg="del">
          <ac:chgData name="Kody Wildfeuer" userId="14004db4-2f4b-440f-abef-68915ffb67e8" providerId="ADAL" clId="{264D0BCC-42DB-D844-A482-E393A07AA22F}" dt="2023-05-11T00:02:24.798" v="803" actId="478"/>
          <ac:cxnSpMkLst>
            <pc:docMk/>
            <pc:sldMk cId="1154726800" sldId="2076138251"/>
            <ac:cxnSpMk id="71" creationId="{EF67BF94-1AF4-EE03-123F-6B488C33E3EF}"/>
          </ac:cxnSpMkLst>
        </pc:cxnChg>
        <pc:cxnChg chg="add mod">
          <ac:chgData name="Kody Wildfeuer" userId="14004db4-2f4b-440f-abef-68915ffb67e8" providerId="ADAL" clId="{264D0BCC-42DB-D844-A482-E393A07AA22F}" dt="2023-05-11T00:12:15.305" v="873" actId="1076"/>
          <ac:cxnSpMkLst>
            <pc:docMk/>
            <pc:sldMk cId="1154726800" sldId="2076138251"/>
            <ac:cxnSpMk id="72" creationId="{6D96A74E-4F74-CD00-146A-93CD2C49C79C}"/>
          </ac:cxnSpMkLst>
        </pc:cxnChg>
        <pc:cxnChg chg="mod">
          <ac:chgData name="Kody Wildfeuer" userId="14004db4-2f4b-440f-abef-68915ffb67e8" providerId="ADAL" clId="{264D0BCC-42DB-D844-A482-E393A07AA22F}" dt="2023-05-10T23:59:55.747" v="788" actId="1076"/>
          <ac:cxnSpMkLst>
            <pc:docMk/>
            <pc:sldMk cId="1154726800" sldId="2076138251"/>
            <ac:cxnSpMk id="73" creationId="{83F2295E-A576-CC45-6413-A643971054E4}"/>
          </ac:cxnSpMkLst>
        </pc:cxnChg>
        <pc:cxnChg chg="mod">
          <ac:chgData name="Kody Wildfeuer" userId="14004db4-2f4b-440f-abef-68915ffb67e8" providerId="ADAL" clId="{264D0BCC-42DB-D844-A482-E393A07AA22F}" dt="2023-05-10T23:59:55.747" v="788" actId="1076"/>
          <ac:cxnSpMkLst>
            <pc:docMk/>
            <pc:sldMk cId="1154726800" sldId="2076138251"/>
            <ac:cxnSpMk id="75" creationId="{874ED07A-905A-E106-C644-25C9823CFA5A}"/>
          </ac:cxnSpMkLst>
        </pc:cxnChg>
        <pc:cxnChg chg="del mod">
          <ac:chgData name="Kody Wildfeuer" userId="14004db4-2f4b-440f-abef-68915ffb67e8" providerId="ADAL" clId="{264D0BCC-42DB-D844-A482-E393A07AA22F}" dt="2023-05-11T00:07:02.390" v="831" actId="478"/>
          <ac:cxnSpMkLst>
            <pc:docMk/>
            <pc:sldMk cId="1154726800" sldId="2076138251"/>
            <ac:cxnSpMk id="76" creationId="{FD8A6C04-1EAD-FAF3-3032-318989902AC7}"/>
          </ac:cxnSpMkLst>
        </pc:cxnChg>
        <pc:cxnChg chg="mod">
          <ac:chgData name="Kody Wildfeuer" userId="14004db4-2f4b-440f-abef-68915ffb67e8" providerId="ADAL" clId="{264D0BCC-42DB-D844-A482-E393A07AA22F}" dt="2023-05-10T23:59:55.747" v="788" actId="1076"/>
          <ac:cxnSpMkLst>
            <pc:docMk/>
            <pc:sldMk cId="1154726800" sldId="2076138251"/>
            <ac:cxnSpMk id="77" creationId="{A223F556-00B7-67D5-33CD-BCBFF0CD0B63}"/>
          </ac:cxnSpMkLst>
        </pc:cxnChg>
        <pc:cxnChg chg="add del mod">
          <ac:chgData name="Kody Wildfeuer" userId="14004db4-2f4b-440f-abef-68915ffb67e8" providerId="ADAL" clId="{264D0BCC-42DB-D844-A482-E393A07AA22F}" dt="2023-05-11T00:12:15.305" v="873" actId="1076"/>
          <ac:cxnSpMkLst>
            <pc:docMk/>
            <pc:sldMk cId="1154726800" sldId="2076138251"/>
            <ac:cxnSpMk id="78" creationId="{0C8551C1-6D20-6DFE-AB04-6711657C5549}"/>
          </ac:cxnSpMkLst>
        </pc:cxnChg>
        <pc:cxnChg chg="mod">
          <ac:chgData name="Kody Wildfeuer" userId="14004db4-2f4b-440f-abef-68915ffb67e8" providerId="ADAL" clId="{264D0BCC-42DB-D844-A482-E393A07AA22F}" dt="2023-05-11T00:12:15.305" v="873" actId="1076"/>
          <ac:cxnSpMkLst>
            <pc:docMk/>
            <pc:sldMk cId="1154726800" sldId="2076138251"/>
            <ac:cxnSpMk id="79" creationId="{A87CA0C0-5D70-715B-F980-089E558A95D0}"/>
          </ac:cxnSpMkLst>
        </pc:cxnChg>
        <pc:cxnChg chg="add mod">
          <ac:chgData name="Kody Wildfeuer" userId="14004db4-2f4b-440f-abef-68915ffb67e8" providerId="ADAL" clId="{264D0BCC-42DB-D844-A482-E393A07AA22F}" dt="2023-05-11T00:12:19.791" v="874" actId="1076"/>
          <ac:cxnSpMkLst>
            <pc:docMk/>
            <pc:sldMk cId="1154726800" sldId="2076138251"/>
            <ac:cxnSpMk id="81" creationId="{247A96FD-D96B-4557-2B3D-41E8030C345A}"/>
          </ac:cxnSpMkLst>
        </pc:cxnChg>
        <pc:cxnChg chg="mod">
          <ac:chgData name="Kody Wildfeuer" userId="14004db4-2f4b-440f-abef-68915ffb67e8" providerId="ADAL" clId="{264D0BCC-42DB-D844-A482-E393A07AA22F}" dt="2023-05-11T00:00:58.753" v="797" actId="1076"/>
          <ac:cxnSpMkLst>
            <pc:docMk/>
            <pc:sldMk cId="1154726800" sldId="2076138251"/>
            <ac:cxnSpMk id="94" creationId="{C149FBA3-3195-0104-7DB4-C4AB8D3B2472}"/>
          </ac:cxnSpMkLst>
        </pc:cxnChg>
        <pc:cxnChg chg="mod">
          <ac:chgData name="Kody Wildfeuer" userId="14004db4-2f4b-440f-abef-68915ffb67e8" providerId="ADAL" clId="{264D0BCC-42DB-D844-A482-E393A07AA22F}" dt="2023-05-26T17:36:11.501" v="1008" actId="478"/>
          <ac:cxnSpMkLst>
            <pc:docMk/>
            <pc:sldMk cId="1154726800" sldId="2076138251"/>
            <ac:cxnSpMk id="144" creationId="{9AD40DA6-13F8-AE0B-E020-BB1E83693BD2}"/>
          </ac:cxnSpMkLst>
        </pc:cxnChg>
        <pc:cxnChg chg="mod">
          <ac:chgData name="Kody Wildfeuer" userId="14004db4-2f4b-440f-abef-68915ffb67e8" providerId="ADAL" clId="{264D0BCC-42DB-D844-A482-E393A07AA22F}" dt="2023-05-11T00:01:28.447" v="800" actId="1076"/>
          <ac:cxnSpMkLst>
            <pc:docMk/>
            <pc:sldMk cId="1154726800" sldId="2076138251"/>
            <ac:cxnSpMk id="344" creationId="{AF885222-CA0B-25B5-E8C4-6651E75727B4}"/>
          </ac:cxnSpMkLst>
        </pc:cxnChg>
      </pc:sldChg>
      <pc:sldChg chg="add modCm">
        <pc:chgData name="Kody Wildfeuer" userId="14004db4-2f4b-440f-abef-68915ffb67e8" providerId="ADAL" clId="{264D0BCC-42DB-D844-A482-E393A07AA22F}" dt="2023-05-24T14:45:05.652" v="916"/>
        <pc:sldMkLst>
          <pc:docMk/>
          <pc:sldMk cId="2796976504" sldId="2076138252"/>
        </pc:sldMkLst>
        <pc:extLst>
          <p:ext xmlns:p="http://schemas.openxmlformats.org/presentationml/2006/main" uri="{D6D511B9-2390-475A-947B-AFAB55BFBCF1}">
            <pc226:cmChg xmlns:pc226="http://schemas.microsoft.com/office/powerpoint/2022/06/main/command" chg="mod modRxn">
              <pc226:chgData name="Kody Wildfeuer" userId="14004db4-2f4b-440f-abef-68915ffb67e8" providerId="ADAL" clId="{264D0BCC-42DB-D844-A482-E393A07AA22F}" dt="2023-05-24T14:45:05.652" v="916"/>
              <pc2:cmMkLst xmlns:pc2="http://schemas.microsoft.com/office/powerpoint/2019/9/main/command">
                <pc:docMk/>
                <pc:sldMk cId="2796976504" sldId="2076138252"/>
                <pc2:cmMk id="{B70263AB-8A0E-44D3-A6FE-C7C091F605C0}"/>
              </pc2:cmMkLst>
            </pc226:cmChg>
          </p:ext>
        </pc:extLst>
      </pc:sldChg>
      <pc:sldChg chg="delSp modSp add mod">
        <pc:chgData name="Kody Wildfeuer" userId="14004db4-2f4b-440f-abef-68915ffb67e8" providerId="ADAL" clId="{264D0BCC-42DB-D844-A482-E393A07AA22F}" dt="2023-05-26T18:00:02.468" v="1508" actId="207"/>
        <pc:sldMkLst>
          <pc:docMk/>
          <pc:sldMk cId="1259917183" sldId="2076138253"/>
        </pc:sldMkLst>
        <pc:spChg chg="mod">
          <ac:chgData name="Kody Wildfeuer" userId="14004db4-2f4b-440f-abef-68915ffb67e8" providerId="ADAL" clId="{264D0BCC-42DB-D844-A482-E393A07AA22F}" dt="2023-05-26T17:37:57.614" v="1029" actId="14100"/>
          <ac:spMkLst>
            <pc:docMk/>
            <pc:sldMk cId="1259917183" sldId="2076138253"/>
            <ac:spMk id="12" creationId="{F8C2B7A7-BD38-4AB3-7ED3-9A1B852BF7C4}"/>
          </ac:spMkLst>
        </pc:spChg>
        <pc:spChg chg="mod">
          <ac:chgData name="Kody Wildfeuer" userId="14004db4-2f4b-440f-abef-68915ffb67e8" providerId="ADAL" clId="{264D0BCC-42DB-D844-A482-E393A07AA22F}" dt="2023-05-26T18:00:02.468" v="1508" actId="207"/>
          <ac:spMkLst>
            <pc:docMk/>
            <pc:sldMk cId="1259917183" sldId="2076138253"/>
            <ac:spMk id="14" creationId="{CD01E738-6656-CA86-5D6A-21E6FE2532F4}"/>
          </ac:spMkLst>
        </pc:spChg>
        <pc:spChg chg="mod">
          <ac:chgData name="Kody Wildfeuer" userId="14004db4-2f4b-440f-abef-68915ffb67e8" providerId="ADAL" clId="{264D0BCC-42DB-D844-A482-E393A07AA22F}" dt="2023-05-26T17:37:50.877" v="1028" actId="1076"/>
          <ac:spMkLst>
            <pc:docMk/>
            <pc:sldMk cId="1259917183" sldId="2076138253"/>
            <ac:spMk id="15" creationId="{48F1837A-7E41-0C56-43D0-1B57E670BAEB}"/>
          </ac:spMkLst>
        </pc:spChg>
        <pc:spChg chg="mod">
          <ac:chgData name="Kody Wildfeuer" userId="14004db4-2f4b-440f-abef-68915ffb67e8" providerId="ADAL" clId="{264D0BCC-42DB-D844-A482-E393A07AA22F}" dt="2023-05-26T17:37:50.877" v="1028" actId="1076"/>
          <ac:spMkLst>
            <pc:docMk/>
            <pc:sldMk cId="1259917183" sldId="2076138253"/>
            <ac:spMk id="17" creationId="{AFD66E91-0516-54CA-D3EC-D0ACAE036929}"/>
          </ac:spMkLst>
        </pc:spChg>
        <pc:spChg chg="mod">
          <ac:chgData name="Kody Wildfeuer" userId="14004db4-2f4b-440f-abef-68915ffb67e8" providerId="ADAL" clId="{264D0BCC-42DB-D844-A482-E393A07AA22F}" dt="2023-05-26T17:37:50.877" v="1028" actId="1076"/>
          <ac:spMkLst>
            <pc:docMk/>
            <pc:sldMk cId="1259917183" sldId="2076138253"/>
            <ac:spMk id="18" creationId="{68A59764-0B68-E768-9B52-E6476FB097EE}"/>
          </ac:spMkLst>
        </pc:spChg>
        <pc:spChg chg="mod">
          <ac:chgData name="Kody Wildfeuer" userId="14004db4-2f4b-440f-abef-68915ffb67e8" providerId="ADAL" clId="{264D0BCC-42DB-D844-A482-E393A07AA22F}" dt="2023-05-26T17:37:50.877" v="1028" actId="1076"/>
          <ac:spMkLst>
            <pc:docMk/>
            <pc:sldMk cId="1259917183" sldId="2076138253"/>
            <ac:spMk id="19" creationId="{B683C107-7474-CDC5-93B2-74E8F481D921}"/>
          </ac:spMkLst>
        </pc:spChg>
        <pc:spChg chg="mod">
          <ac:chgData name="Kody Wildfeuer" userId="14004db4-2f4b-440f-abef-68915ffb67e8" providerId="ADAL" clId="{264D0BCC-42DB-D844-A482-E393A07AA22F}" dt="2023-05-26T17:37:50.877" v="1028" actId="1076"/>
          <ac:spMkLst>
            <pc:docMk/>
            <pc:sldMk cId="1259917183" sldId="2076138253"/>
            <ac:spMk id="23" creationId="{A5C02F40-F91A-B392-A688-D8E39B30AF82}"/>
          </ac:spMkLst>
        </pc:spChg>
        <pc:spChg chg="mod">
          <ac:chgData name="Kody Wildfeuer" userId="14004db4-2f4b-440f-abef-68915ffb67e8" providerId="ADAL" clId="{264D0BCC-42DB-D844-A482-E393A07AA22F}" dt="2023-05-26T17:37:50.877" v="1028" actId="1076"/>
          <ac:spMkLst>
            <pc:docMk/>
            <pc:sldMk cId="1259917183" sldId="2076138253"/>
            <ac:spMk id="29" creationId="{B0469917-B76C-4E40-45CE-328FC7DE9571}"/>
          </ac:spMkLst>
        </pc:spChg>
        <pc:spChg chg="mod">
          <ac:chgData name="Kody Wildfeuer" userId="14004db4-2f4b-440f-abef-68915ffb67e8" providerId="ADAL" clId="{264D0BCC-42DB-D844-A482-E393A07AA22F}" dt="2023-05-26T17:37:50.877" v="1028" actId="1076"/>
          <ac:spMkLst>
            <pc:docMk/>
            <pc:sldMk cId="1259917183" sldId="2076138253"/>
            <ac:spMk id="35" creationId="{3D87AA35-A1C6-60FB-9ADC-B87C845DD73D}"/>
          </ac:spMkLst>
        </pc:spChg>
        <pc:spChg chg="mod">
          <ac:chgData name="Kody Wildfeuer" userId="14004db4-2f4b-440f-abef-68915ffb67e8" providerId="ADAL" clId="{264D0BCC-42DB-D844-A482-E393A07AA22F}" dt="2023-05-26T17:37:50.877" v="1028" actId="1076"/>
          <ac:spMkLst>
            <pc:docMk/>
            <pc:sldMk cId="1259917183" sldId="2076138253"/>
            <ac:spMk id="50" creationId="{F3D51097-5199-64A1-5409-6B5D176E8E91}"/>
          </ac:spMkLst>
        </pc:spChg>
        <pc:spChg chg="mod">
          <ac:chgData name="Kody Wildfeuer" userId="14004db4-2f4b-440f-abef-68915ffb67e8" providerId="ADAL" clId="{264D0BCC-42DB-D844-A482-E393A07AA22F}" dt="2023-05-26T17:37:50.877" v="1028" actId="1076"/>
          <ac:spMkLst>
            <pc:docMk/>
            <pc:sldMk cId="1259917183" sldId="2076138253"/>
            <ac:spMk id="56" creationId="{9D031722-5B97-1815-8757-80999D5CB82E}"/>
          </ac:spMkLst>
        </pc:spChg>
        <pc:spChg chg="mod">
          <ac:chgData name="Kody Wildfeuer" userId="14004db4-2f4b-440f-abef-68915ffb67e8" providerId="ADAL" clId="{264D0BCC-42DB-D844-A482-E393A07AA22F}" dt="2023-05-26T17:37:50.877" v="1028" actId="1076"/>
          <ac:spMkLst>
            <pc:docMk/>
            <pc:sldMk cId="1259917183" sldId="2076138253"/>
            <ac:spMk id="68" creationId="{61284E93-ADA2-0F55-3A4F-6B51A6D14043}"/>
          </ac:spMkLst>
        </pc:spChg>
        <pc:spChg chg="mod">
          <ac:chgData name="Kody Wildfeuer" userId="14004db4-2f4b-440f-abef-68915ffb67e8" providerId="ADAL" clId="{264D0BCC-42DB-D844-A482-E393A07AA22F}" dt="2023-05-26T17:37:50.877" v="1028" actId="1076"/>
          <ac:spMkLst>
            <pc:docMk/>
            <pc:sldMk cId="1259917183" sldId="2076138253"/>
            <ac:spMk id="70" creationId="{4B9C0F85-E2F8-4D2C-20CE-633C8E4E7473}"/>
          </ac:spMkLst>
        </pc:spChg>
        <pc:spChg chg="mod">
          <ac:chgData name="Kody Wildfeuer" userId="14004db4-2f4b-440f-abef-68915ffb67e8" providerId="ADAL" clId="{264D0BCC-42DB-D844-A482-E393A07AA22F}" dt="2023-05-26T17:37:50.877" v="1028" actId="1076"/>
          <ac:spMkLst>
            <pc:docMk/>
            <pc:sldMk cId="1259917183" sldId="2076138253"/>
            <ac:spMk id="74" creationId="{9C43B7D7-649D-ED38-6715-FFF5E1382606}"/>
          </ac:spMkLst>
        </pc:spChg>
        <pc:spChg chg="mod">
          <ac:chgData name="Kody Wildfeuer" userId="14004db4-2f4b-440f-abef-68915ffb67e8" providerId="ADAL" clId="{264D0BCC-42DB-D844-A482-E393A07AA22F}" dt="2023-05-26T17:37:50.877" v="1028" actId="1076"/>
          <ac:spMkLst>
            <pc:docMk/>
            <pc:sldMk cId="1259917183" sldId="2076138253"/>
            <ac:spMk id="92" creationId="{0FFBB99E-C936-B0DB-A72D-FA7BA5B306E5}"/>
          </ac:spMkLst>
        </pc:spChg>
        <pc:spChg chg="del">
          <ac:chgData name="Kody Wildfeuer" userId="14004db4-2f4b-440f-abef-68915ffb67e8" providerId="ADAL" clId="{264D0BCC-42DB-D844-A482-E393A07AA22F}" dt="2023-05-26T17:36:49.695" v="1016" actId="478"/>
          <ac:spMkLst>
            <pc:docMk/>
            <pc:sldMk cId="1259917183" sldId="2076138253"/>
            <ac:spMk id="98" creationId="{92803DB4-0AFA-48E9-DB3D-F1A7EBDCB888}"/>
          </ac:spMkLst>
        </pc:spChg>
        <pc:spChg chg="mod">
          <ac:chgData name="Kody Wildfeuer" userId="14004db4-2f4b-440f-abef-68915ffb67e8" providerId="ADAL" clId="{264D0BCC-42DB-D844-A482-E393A07AA22F}" dt="2023-05-26T17:38:03.522" v="1030" actId="1076"/>
          <ac:spMkLst>
            <pc:docMk/>
            <pc:sldMk cId="1259917183" sldId="2076138253"/>
            <ac:spMk id="199" creationId="{4990BBEE-9634-F6C8-A796-D9015078432A}"/>
          </ac:spMkLst>
        </pc:spChg>
        <pc:cxnChg chg="mod">
          <ac:chgData name="Kody Wildfeuer" userId="14004db4-2f4b-440f-abef-68915ffb67e8" providerId="ADAL" clId="{264D0BCC-42DB-D844-A482-E393A07AA22F}" dt="2023-05-26T17:37:50.877" v="1028" actId="1076"/>
          <ac:cxnSpMkLst>
            <pc:docMk/>
            <pc:sldMk cId="1259917183" sldId="2076138253"/>
            <ac:cxnSpMk id="4" creationId="{EF3DEE33-3C4F-99C5-C417-E6258EC27AE9}"/>
          </ac:cxnSpMkLst>
        </pc:cxnChg>
        <pc:cxnChg chg="mod">
          <ac:chgData name="Kody Wildfeuer" userId="14004db4-2f4b-440f-abef-68915ffb67e8" providerId="ADAL" clId="{264D0BCC-42DB-D844-A482-E393A07AA22F}" dt="2023-05-26T17:38:03.522" v="1030" actId="1076"/>
          <ac:cxnSpMkLst>
            <pc:docMk/>
            <pc:sldMk cId="1259917183" sldId="2076138253"/>
            <ac:cxnSpMk id="10" creationId="{46EB617B-9D87-E8F5-DB8C-E4C256490769}"/>
          </ac:cxnSpMkLst>
        </pc:cxnChg>
        <pc:cxnChg chg="mod">
          <ac:chgData name="Kody Wildfeuer" userId="14004db4-2f4b-440f-abef-68915ffb67e8" providerId="ADAL" clId="{264D0BCC-42DB-D844-A482-E393A07AA22F}" dt="2023-05-26T17:37:50.877" v="1028" actId="1076"/>
          <ac:cxnSpMkLst>
            <pc:docMk/>
            <pc:sldMk cId="1259917183" sldId="2076138253"/>
            <ac:cxnSpMk id="24" creationId="{CB1B7376-BD99-B861-1ED9-D441E619A3FD}"/>
          </ac:cxnSpMkLst>
        </pc:cxnChg>
        <pc:cxnChg chg="mod">
          <ac:chgData name="Kody Wildfeuer" userId="14004db4-2f4b-440f-abef-68915ffb67e8" providerId="ADAL" clId="{264D0BCC-42DB-D844-A482-E393A07AA22F}" dt="2023-05-26T17:37:50.877" v="1028" actId="1076"/>
          <ac:cxnSpMkLst>
            <pc:docMk/>
            <pc:sldMk cId="1259917183" sldId="2076138253"/>
            <ac:cxnSpMk id="25" creationId="{466316EA-17BF-739E-E5E1-202B9A564E91}"/>
          </ac:cxnSpMkLst>
        </pc:cxnChg>
        <pc:cxnChg chg="mod">
          <ac:chgData name="Kody Wildfeuer" userId="14004db4-2f4b-440f-abef-68915ffb67e8" providerId="ADAL" clId="{264D0BCC-42DB-D844-A482-E393A07AA22F}" dt="2023-05-26T17:37:50.877" v="1028" actId="1076"/>
          <ac:cxnSpMkLst>
            <pc:docMk/>
            <pc:sldMk cId="1259917183" sldId="2076138253"/>
            <ac:cxnSpMk id="27" creationId="{7EA242CC-C46A-2BC6-D95F-FEFE7A809FCD}"/>
          </ac:cxnSpMkLst>
        </pc:cxnChg>
        <pc:cxnChg chg="mod">
          <ac:chgData name="Kody Wildfeuer" userId="14004db4-2f4b-440f-abef-68915ffb67e8" providerId="ADAL" clId="{264D0BCC-42DB-D844-A482-E393A07AA22F}" dt="2023-05-26T17:37:50.877" v="1028" actId="1076"/>
          <ac:cxnSpMkLst>
            <pc:docMk/>
            <pc:sldMk cId="1259917183" sldId="2076138253"/>
            <ac:cxnSpMk id="28" creationId="{AA0F1407-5AB5-9F26-3392-33EB1F20BF82}"/>
          </ac:cxnSpMkLst>
        </pc:cxnChg>
        <pc:cxnChg chg="mod">
          <ac:chgData name="Kody Wildfeuer" userId="14004db4-2f4b-440f-abef-68915ffb67e8" providerId="ADAL" clId="{264D0BCC-42DB-D844-A482-E393A07AA22F}" dt="2023-05-26T17:37:00.576" v="1019" actId="1076"/>
          <ac:cxnSpMkLst>
            <pc:docMk/>
            <pc:sldMk cId="1259917183" sldId="2076138253"/>
            <ac:cxnSpMk id="51" creationId="{CA9E645C-BF09-66F8-1528-DFB5AFBB442C}"/>
          </ac:cxnSpMkLst>
        </pc:cxnChg>
        <pc:cxnChg chg="mod">
          <ac:chgData name="Kody Wildfeuer" userId="14004db4-2f4b-440f-abef-68915ffb67e8" providerId="ADAL" clId="{264D0BCC-42DB-D844-A482-E393A07AA22F}" dt="2023-05-26T17:37:50.877" v="1028" actId="1076"/>
          <ac:cxnSpMkLst>
            <pc:docMk/>
            <pc:sldMk cId="1259917183" sldId="2076138253"/>
            <ac:cxnSpMk id="57" creationId="{E7B7D269-2792-4E5C-B2E1-82F33CAF4669}"/>
          </ac:cxnSpMkLst>
        </pc:cxnChg>
        <pc:cxnChg chg="mod">
          <ac:chgData name="Kody Wildfeuer" userId="14004db4-2f4b-440f-abef-68915ffb67e8" providerId="ADAL" clId="{264D0BCC-42DB-D844-A482-E393A07AA22F}" dt="2023-05-26T17:37:50.877" v="1028" actId="1076"/>
          <ac:cxnSpMkLst>
            <pc:docMk/>
            <pc:sldMk cId="1259917183" sldId="2076138253"/>
            <ac:cxnSpMk id="67" creationId="{B6B0B1AD-95D5-D106-99DB-CD753D09DCB9}"/>
          </ac:cxnSpMkLst>
        </pc:cxnChg>
        <pc:cxnChg chg="mod">
          <ac:chgData name="Kody Wildfeuer" userId="14004db4-2f4b-440f-abef-68915ffb67e8" providerId="ADAL" clId="{264D0BCC-42DB-D844-A482-E393A07AA22F}" dt="2023-05-26T17:37:50.877" v="1028" actId="1076"/>
          <ac:cxnSpMkLst>
            <pc:docMk/>
            <pc:sldMk cId="1259917183" sldId="2076138253"/>
            <ac:cxnSpMk id="69" creationId="{313D2BFE-3448-4A81-221C-3F080398B2DF}"/>
          </ac:cxnSpMkLst>
        </pc:cxnChg>
        <pc:cxnChg chg="mod">
          <ac:chgData name="Kody Wildfeuer" userId="14004db4-2f4b-440f-abef-68915ffb67e8" providerId="ADAL" clId="{264D0BCC-42DB-D844-A482-E393A07AA22F}" dt="2023-05-26T17:37:50.877" v="1028" actId="1076"/>
          <ac:cxnSpMkLst>
            <pc:docMk/>
            <pc:sldMk cId="1259917183" sldId="2076138253"/>
            <ac:cxnSpMk id="72" creationId="{6D96A74E-4F74-CD00-146A-93CD2C49C79C}"/>
          </ac:cxnSpMkLst>
        </pc:cxnChg>
        <pc:cxnChg chg="mod">
          <ac:chgData name="Kody Wildfeuer" userId="14004db4-2f4b-440f-abef-68915ffb67e8" providerId="ADAL" clId="{264D0BCC-42DB-D844-A482-E393A07AA22F}" dt="2023-05-26T17:37:50.877" v="1028" actId="1076"/>
          <ac:cxnSpMkLst>
            <pc:docMk/>
            <pc:sldMk cId="1259917183" sldId="2076138253"/>
            <ac:cxnSpMk id="78" creationId="{0C8551C1-6D20-6DFE-AB04-6711657C5549}"/>
          </ac:cxnSpMkLst>
        </pc:cxnChg>
        <pc:cxnChg chg="mod">
          <ac:chgData name="Kody Wildfeuer" userId="14004db4-2f4b-440f-abef-68915ffb67e8" providerId="ADAL" clId="{264D0BCC-42DB-D844-A482-E393A07AA22F}" dt="2023-05-26T17:37:50.877" v="1028" actId="1076"/>
          <ac:cxnSpMkLst>
            <pc:docMk/>
            <pc:sldMk cId="1259917183" sldId="2076138253"/>
            <ac:cxnSpMk id="79" creationId="{A87CA0C0-5D70-715B-F980-089E558A95D0}"/>
          </ac:cxnSpMkLst>
        </pc:cxnChg>
        <pc:cxnChg chg="mod">
          <ac:chgData name="Kody Wildfeuer" userId="14004db4-2f4b-440f-abef-68915ffb67e8" providerId="ADAL" clId="{264D0BCC-42DB-D844-A482-E393A07AA22F}" dt="2023-05-26T17:37:50.877" v="1028" actId="1076"/>
          <ac:cxnSpMkLst>
            <pc:docMk/>
            <pc:sldMk cId="1259917183" sldId="2076138253"/>
            <ac:cxnSpMk id="81" creationId="{247A96FD-D96B-4557-2B3D-41E8030C345A}"/>
          </ac:cxnSpMkLst>
        </pc:cxnChg>
        <pc:cxnChg chg="mod">
          <ac:chgData name="Kody Wildfeuer" userId="14004db4-2f4b-440f-abef-68915ffb67e8" providerId="ADAL" clId="{264D0BCC-42DB-D844-A482-E393A07AA22F}" dt="2023-05-26T17:36:49.695" v="1016" actId="478"/>
          <ac:cxnSpMkLst>
            <pc:docMk/>
            <pc:sldMk cId="1259917183" sldId="2076138253"/>
            <ac:cxnSpMk id="144" creationId="{9AD40DA6-13F8-AE0B-E020-BB1E83693BD2}"/>
          </ac:cxnSpMkLst>
        </pc:cxnChg>
        <pc:cxnChg chg="mod">
          <ac:chgData name="Kody Wildfeuer" userId="14004db4-2f4b-440f-abef-68915ffb67e8" providerId="ADAL" clId="{264D0BCC-42DB-D844-A482-E393A07AA22F}" dt="2023-05-26T17:38:19.273" v="1031" actId="1076"/>
          <ac:cxnSpMkLst>
            <pc:docMk/>
            <pc:sldMk cId="1259917183" sldId="2076138253"/>
            <ac:cxnSpMk id="233" creationId="{A9FC374A-9325-DF92-02CC-8B53B59D67C8}"/>
          </ac:cxnSpMkLst>
        </pc:cxnChg>
      </pc:sldChg>
      <pc:sldChg chg="addSp delSp modSp add mod modNotesTx">
        <pc:chgData name="Kody Wildfeuer" userId="14004db4-2f4b-440f-abef-68915ffb67e8" providerId="ADAL" clId="{264D0BCC-42DB-D844-A482-E393A07AA22F}" dt="2023-05-26T18:05:38.736" v="1549" actId="14100"/>
        <pc:sldMkLst>
          <pc:docMk/>
          <pc:sldMk cId="1114355792" sldId="2076138254"/>
        </pc:sldMkLst>
        <pc:spChg chg="mod">
          <ac:chgData name="Kody Wildfeuer" userId="14004db4-2f4b-440f-abef-68915ffb67e8" providerId="ADAL" clId="{264D0BCC-42DB-D844-A482-E393A07AA22F}" dt="2023-05-26T18:04:20.365" v="1541" actId="1076"/>
          <ac:spMkLst>
            <pc:docMk/>
            <pc:sldMk cId="1114355792" sldId="2076138254"/>
            <ac:spMk id="2" creationId="{77611BAB-AAFD-6C56-F99A-54C577DB5C04}"/>
          </ac:spMkLst>
        </pc:spChg>
        <pc:spChg chg="add mod">
          <ac:chgData name="Kody Wildfeuer" userId="14004db4-2f4b-440f-abef-68915ffb67e8" providerId="ADAL" clId="{264D0BCC-42DB-D844-A482-E393A07AA22F}" dt="2023-05-26T18:04:20.365" v="1541" actId="1076"/>
          <ac:spMkLst>
            <pc:docMk/>
            <pc:sldMk cId="1114355792" sldId="2076138254"/>
            <ac:spMk id="6" creationId="{9D9A478D-1005-BD2C-E03B-C2FB9D0CC901}"/>
          </ac:spMkLst>
        </pc:spChg>
        <pc:spChg chg="mod">
          <ac:chgData name="Kody Wildfeuer" userId="14004db4-2f4b-440f-abef-68915ffb67e8" providerId="ADAL" clId="{264D0BCC-42DB-D844-A482-E393A07AA22F}" dt="2023-05-26T18:04:20.365" v="1541" actId="1076"/>
          <ac:spMkLst>
            <pc:docMk/>
            <pc:sldMk cId="1114355792" sldId="2076138254"/>
            <ac:spMk id="7" creationId="{D1814338-6317-E462-95C8-891FC5F67F84}"/>
          </ac:spMkLst>
        </pc:spChg>
        <pc:spChg chg="mod">
          <ac:chgData name="Kody Wildfeuer" userId="14004db4-2f4b-440f-abef-68915ffb67e8" providerId="ADAL" clId="{264D0BCC-42DB-D844-A482-E393A07AA22F}" dt="2023-05-26T18:04:20.365" v="1541" actId="1076"/>
          <ac:spMkLst>
            <pc:docMk/>
            <pc:sldMk cId="1114355792" sldId="2076138254"/>
            <ac:spMk id="11" creationId="{B700FABF-7F2C-4D0C-D2B9-B6B9AA4FD9AE}"/>
          </ac:spMkLst>
        </pc:spChg>
        <pc:spChg chg="mod">
          <ac:chgData name="Kody Wildfeuer" userId="14004db4-2f4b-440f-abef-68915ffb67e8" providerId="ADAL" clId="{264D0BCC-42DB-D844-A482-E393A07AA22F}" dt="2023-05-26T18:04:20.365" v="1541" actId="1076"/>
          <ac:spMkLst>
            <pc:docMk/>
            <pc:sldMk cId="1114355792" sldId="2076138254"/>
            <ac:spMk id="12" creationId="{F8C2B7A7-BD38-4AB3-7ED3-9A1B852BF7C4}"/>
          </ac:spMkLst>
        </pc:spChg>
        <pc:spChg chg="mod">
          <ac:chgData name="Kody Wildfeuer" userId="14004db4-2f4b-440f-abef-68915ffb67e8" providerId="ADAL" clId="{264D0BCC-42DB-D844-A482-E393A07AA22F}" dt="2023-05-26T18:04:20.365" v="1541" actId="1076"/>
          <ac:spMkLst>
            <pc:docMk/>
            <pc:sldMk cId="1114355792" sldId="2076138254"/>
            <ac:spMk id="14" creationId="{CD01E738-6656-CA86-5D6A-21E6FE2532F4}"/>
          </ac:spMkLst>
        </pc:spChg>
        <pc:spChg chg="add del mod">
          <ac:chgData name="Kody Wildfeuer" userId="14004db4-2f4b-440f-abef-68915ffb67e8" providerId="ADAL" clId="{264D0BCC-42DB-D844-A482-E393A07AA22F}" dt="2023-05-26T18:04:20.365" v="1541" actId="1076"/>
          <ac:spMkLst>
            <pc:docMk/>
            <pc:sldMk cId="1114355792" sldId="2076138254"/>
            <ac:spMk id="15" creationId="{48F1837A-7E41-0C56-43D0-1B57E670BAEB}"/>
          </ac:spMkLst>
        </pc:spChg>
        <pc:spChg chg="add del">
          <ac:chgData name="Kody Wildfeuer" userId="14004db4-2f4b-440f-abef-68915ffb67e8" providerId="ADAL" clId="{264D0BCC-42DB-D844-A482-E393A07AA22F}" dt="2023-05-26T17:40:52.230" v="1080" actId="478"/>
          <ac:spMkLst>
            <pc:docMk/>
            <pc:sldMk cId="1114355792" sldId="2076138254"/>
            <ac:spMk id="17" creationId="{AFD66E91-0516-54CA-D3EC-D0ACAE036929}"/>
          </ac:spMkLst>
        </pc:spChg>
        <pc:spChg chg="add del mod">
          <ac:chgData name="Kody Wildfeuer" userId="14004db4-2f4b-440f-abef-68915ffb67e8" providerId="ADAL" clId="{264D0BCC-42DB-D844-A482-E393A07AA22F}" dt="2023-05-26T18:04:20.365" v="1541" actId="1076"/>
          <ac:spMkLst>
            <pc:docMk/>
            <pc:sldMk cId="1114355792" sldId="2076138254"/>
            <ac:spMk id="18" creationId="{68A59764-0B68-E768-9B52-E6476FB097EE}"/>
          </ac:spMkLst>
        </pc:spChg>
        <pc:spChg chg="add del">
          <ac:chgData name="Kody Wildfeuer" userId="14004db4-2f4b-440f-abef-68915ffb67e8" providerId="ADAL" clId="{264D0BCC-42DB-D844-A482-E393A07AA22F}" dt="2023-05-26T17:41:00.948" v="1102" actId="478"/>
          <ac:spMkLst>
            <pc:docMk/>
            <pc:sldMk cId="1114355792" sldId="2076138254"/>
            <ac:spMk id="19" creationId="{B683C107-7474-CDC5-93B2-74E8F481D921}"/>
          </ac:spMkLst>
        </pc:spChg>
        <pc:spChg chg="del">
          <ac:chgData name="Kody Wildfeuer" userId="14004db4-2f4b-440f-abef-68915ffb67e8" providerId="ADAL" clId="{264D0BCC-42DB-D844-A482-E393A07AA22F}" dt="2023-05-26T17:52:21.308" v="1417" actId="478"/>
          <ac:spMkLst>
            <pc:docMk/>
            <pc:sldMk cId="1114355792" sldId="2076138254"/>
            <ac:spMk id="20" creationId="{F3AF1995-D171-16E3-A11F-351815AE0980}"/>
          </ac:spMkLst>
        </pc:spChg>
        <pc:spChg chg="del">
          <ac:chgData name="Kody Wildfeuer" userId="14004db4-2f4b-440f-abef-68915ffb67e8" providerId="ADAL" clId="{264D0BCC-42DB-D844-A482-E393A07AA22F}" dt="2023-05-26T17:49:40.403" v="1330" actId="478"/>
          <ac:spMkLst>
            <pc:docMk/>
            <pc:sldMk cId="1114355792" sldId="2076138254"/>
            <ac:spMk id="21" creationId="{7B5D59B8-4CB4-6B31-D7C2-B727C438933F}"/>
          </ac:spMkLst>
        </pc:spChg>
        <pc:spChg chg="del">
          <ac:chgData name="Kody Wildfeuer" userId="14004db4-2f4b-440f-abef-68915ffb67e8" providerId="ADAL" clId="{264D0BCC-42DB-D844-A482-E393A07AA22F}" dt="2023-05-26T17:52:21.308" v="1417" actId="478"/>
          <ac:spMkLst>
            <pc:docMk/>
            <pc:sldMk cId="1114355792" sldId="2076138254"/>
            <ac:spMk id="22" creationId="{E6D8F978-793E-68EF-6AE7-E34DC9737D90}"/>
          </ac:spMkLst>
        </pc:spChg>
        <pc:spChg chg="add del mod">
          <ac:chgData name="Kody Wildfeuer" userId="14004db4-2f4b-440f-abef-68915ffb67e8" providerId="ADAL" clId="{264D0BCC-42DB-D844-A482-E393A07AA22F}" dt="2023-05-26T18:04:20.365" v="1541" actId="1076"/>
          <ac:spMkLst>
            <pc:docMk/>
            <pc:sldMk cId="1114355792" sldId="2076138254"/>
            <ac:spMk id="23" creationId="{A5C02F40-F91A-B392-A688-D8E39B30AF82}"/>
          </ac:spMkLst>
        </pc:spChg>
        <pc:spChg chg="mod">
          <ac:chgData name="Kody Wildfeuer" userId="14004db4-2f4b-440f-abef-68915ffb67e8" providerId="ADAL" clId="{264D0BCC-42DB-D844-A482-E393A07AA22F}" dt="2023-05-26T18:04:20.365" v="1541" actId="1076"/>
          <ac:spMkLst>
            <pc:docMk/>
            <pc:sldMk cId="1114355792" sldId="2076138254"/>
            <ac:spMk id="29" creationId="{B0469917-B76C-4E40-45CE-328FC7DE9571}"/>
          </ac:spMkLst>
        </pc:spChg>
        <pc:spChg chg="mod">
          <ac:chgData name="Kody Wildfeuer" userId="14004db4-2f4b-440f-abef-68915ffb67e8" providerId="ADAL" clId="{264D0BCC-42DB-D844-A482-E393A07AA22F}" dt="2023-05-26T18:04:20.365" v="1541" actId="1076"/>
          <ac:spMkLst>
            <pc:docMk/>
            <pc:sldMk cId="1114355792" sldId="2076138254"/>
            <ac:spMk id="35" creationId="{3D87AA35-A1C6-60FB-9ADC-B87C845DD73D}"/>
          </ac:spMkLst>
        </pc:spChg>
        <pc:spChg chg="add mod">
          <ac:chgData name="Kody Wildfeuer" userId="14004db4-2f4b-440f-abef-68915ffb67e8" providerId="ADAL" clId="{264D0BCC-42DB-D844-A482-E393A07AA22F}" dt="2023-05-26T18:04:20.365" v="1541" actId="1076"/>
          <ac:spMkLst>
            <pc:docMk/>
            <pc:sldMk cId="1114355792" sldId="2076138254"/>
            <ac:spMk id="36" creationId="{B98930B0-8A03-F8F9-DBE3-0247C897743D}"/>
          </ac:spMkLst>
        </pc:spChg>
        <pc:spChg chg="add mod">
          <ac:chgData name="Kody Wildfeuer" userId="14004db4-2f4b-440f-abef-68915ffb67e8" providerId="ADAL" clId="{264D0BCC-42DB-D844-A482-E393A07AA22F}" dt="2023-05-26T18:05:17.027" v="1546" actId="20577"/>
          <ac:spMkLst>
            <pc:docMk/>
            <pc:sldMk cId="1114355792" sldId="2076138254"/>
            <ac:spMk id="37" creationId="{CB5CB050-A8E2-57CB-8D83-70B95ED30E7E}"/>
          </ac:spMkLst>
        </pc:spChg>
        <pc:spChg chg="del">
          <ac:chgData name="Kody Wildfeuer" userId="14004db4-2f4b-440f-abef-68915ffb67e8" providerId="ADAL" clId="{264D0BCC-42DB-D844-A482-E393A07AA22F}" dt="2023-05-26T17:52:21.308" v="1417" actId="478"/>
          <ac:spMkLst>
            <pc:docMk/>
            <pc:sldMk cId="1114355792" sldId="2076138254"/>
            <ac:spMk id="43" creationId="{99FF6DA6-D422-07A3-7E1F-168A9962A433}"/>
          </ac:spMkLst>
        </pc:spChg>
        <pc:spChg chg="mod">
          <ac:chgData name="Kody Wildfeuer" userId="14004db4-2f4b-440f-abef-68915ffb67e8" providerId="ADAL" clId="{264D0BCC-42DB-D844-A482-E393A07AA22F}" dt="2023-05-26T18:04:20.365" v="1541" actId="1076"/>
          <ac:spMkLst>
            <pc:docMk/>
            <pc:sldMk cId="1114355792" sldId="2076138254"/>
            <ac:spMk id="50" creationId="{F3D51097-5199-64A1-5409-6B5D176E8E91}"/>
          </ac:spMkLst>
        </pc:spChg>
        <pc:spChg chg="add mod">
          <ac:chgData name="Kody Wildfeuer" userId="14004db4-2f4b-440f-abef-68915ffb67e8" providerId="ADAL" clId="{264D0BCC-42DB-D844-A482-E393A07AA22F}" dt="2023-05-26T18:04:20.365" v="1541" actId="1076"/>
          <ac:spMkLst>
            <pc:docMk/>
            <pc:sldMk cId="1114355792" sldId="2076138254"/>
            <ac:spMk id="52" creationId="{8FC9AA64-4E14-912E-DD62-C816CBE603AC}"/>
          </ac:spMkLst>
        </pc:spChg>
        <pc:spChg chg="add del">
          <ac:chgData name="Kody Wildfeuer" userId="14004db4-2f4b-440f-abef-68915ffb67e8" providerId="ADAL" clId="{264D0BCC-42DB-D844-A482-E393A07AA22F}" dt="2023-05-26T17:41:02.520" v="1103" actId="478"/>
          <ac:spMkLst>
            <pc:docMk/>
            <pc:sldMk cId="1114355792" sldId="2076138254"/>
            <ac:spMk id="56" creationId="{9D031722-5B97-1815-8757-80999D5CB82E}"/>
          </ac:spMkLst>
        </pc:spChg>
        <pc:spChg chg="add del mod">
          <ac:chgData name="Kody Wildfeuer" userId="14004db4-2f4b-440f-abef-68915ffb67e8" providerId="ADAL" clId="{264D0BCC-42DB-D844-A482-E393A07AA22F}" dt="2023-05-26T18:00:55.659" v="1518" actId="478"/>
          <ac:spMkLst>
            <pc:docMk/>
            <pc:sldMk cId="1114355792" sldId="2076138254"/>
            <ac:spMk id="64" creationId="{EF750704-2E8E-2B0B-5618-44A31DB3A824}"/>
          </ac:spMkLst>
        </pc:spChg>
        <pc:spChg chg="del">
          <ac:chgData name="Kody Wildfeuer" userId="14004db4-2f4b-440f-abef-68915ffb67e8" providerId="ADAL" clId="{264D0BCC-42DB-D844-A482-E393A07AA22F}" dt="2023-05-26T17:41:28.531" v="1130" actId="478"/>
          <ac:spMkLst>
            <pc:docMk/>
            <pc:sldMk cId="1114355792" sldId="2076138254"/>
            <ac:spMk id="68" creationId="{61284E93-ADA2-0F55-3A4F-6B51A6D14043}"/>
          </ac:spMkLst>
        </pc:spChg>
        <pc:spChg chg="del">
          <ac:chgData name="Kody Wildfeuer" userId="14004db4-2f4b-440f-abef-68915ffb67e8" providerId="ADAL" clId="{264D0BCC-42DB-D844-A482-E393A07AA22F}" dt="2023-05-26T17:41:29.978" v="1131" actId="478"/>
          <ac:spMkLst>
            <pc:docMk/>
            <pc:sldMk cId="1114355792" sldId="2076138254"/>
            <ac:spMk id="70" creationId="{4B9C0F85-E2F8-4D2C-20CE-633C8E4E7473}"/>
          </ac:spMkLst>
        </pc:spChg>
        <pc:spChg chg="mod">
          <ac:chgData name="Kody Wildfeuer" userId="14004db4-2f4b-440f-abef-68915ffb67e8" providerId="ADAL" clId="{264D0BCC-42DB-D844-A482-E393A07AA22F}" dt="2023-05-26T18:04:20.365" v="1541" actId="1076"/>
          <ac:spMkLst>
            <pc:docMk/>
            <pc:sldMk cId="1114355792" sldId="2076138254"/>
            <ac:spMk id="74" creationId="{9C43B7D7-649D-ED38-6715-FFF5E1382606}"/>
          </ac:spMkLst>
        </pc:spChg>
        <pc:spChg chg="del">
          <ac:chgData name="Kody Wildfeuer" userId="14004db4-2f4b-440f-abef-68915ffb67e8" providerId="ADAL" clId="{264D0BCC-42DB-D844-A482-E393A07AA22F}" dt="2023-05-26T17:50:06.522" v="1334" actId="478"/>
          <ac:spMkLst>
            <pc:docMk/>
            <pc:sldMk cId="1114355792" sldId="2076138254"/>
            <ac:spMk id="83" creationId="{BFA099C3-1139-7E7E-AB86-A827F66EB71A}"/>
          </ac:spMkLst>
        </pc:spChg>
        <pc:spChg chg="del mod">
          <ac:chgData name="Kody Wildfeuer" userId="14004db4-2f4b-440f-abef-68915ffb67e8" providerId="ADAL" clId="{264D0BCC-42DB-D844-A482-E393A07AA22F}" dt="2023-05-26T17:55:00.381" v="1483" actId="478"/>
          <ac:spMkLst>
            <pc:docMk/>
            <pc:sldMk cId="1114355792" sldId="2076138254"/>
            <ac:spMk id="92" creationId="{0FFBB99E-C936-B0DB-A72D-FA7BA5B306E5}"/>
          </ac:spMkLst>
        </pc:spChg>
        <pc:spChg chg="add mod">
          <ac:chgData name="Kody Wildfeuer" userId="14004db4-2f4b-440f-abef-68915ffb67e8" providerId="ADAL" clId="{264D0BCC-42DB-D844-A482-E393A07AA22F}" dt="2023-05-26T18:04:20.365" v="1541" actId="1076"/>
          <ac:spMkLst>
            <pc:docMk/>
            <pc:sldMk cId="1114355792" sldId="2076138254"/>
            <ac:spMk id="98" creationId="{33583255-4C37-E3DD-583C-3327AC0DE668}"/>
          </ac:spMkLst>
        </pc:spChg>
        <pc:spChg chg="add del">
          <ac:chgData name="Kody Wildfeuer" userId="14004db4-2f4b-440f-abef-68915ffb67e8" providerId="ADAL" clId="{264D0BCC-42DB-D844-A482-E393A07AA22F}" dt="2023-05-26T17:54:22.646" v="1463" actId="478"/>
          <ac:spMkLst>
            <pc:docMk/>
            <pc:sldMk cId="1114355792" sldId="2076138254"/>
            <ac:spMk id="103" creationId="{F9C27996-6479-D252-639B-594F2BB9FF31}"/>
          </ac:spMkLst>
        </pc:spChg>
        <pc:spChg chg="del">
          <ac:chgData name="Kody Wildfeuer" userId="14004db4-2f4b-440f-abef-68915ffb67e8" providerId="ADAL" clId="{264D0BCC-42DB-D844-A482-E393A07AA22F}" dt="2023-05-26T17:52:21.308" v="1417" actId="478"/>
          <ac:spMkLst>
            <pc:docMk/>
            <pc:sldMk cId="1114355792" sldId="2076138254"/>
            <ac:spMk id="158" creationId="{18E42D95-20EA-8A94-096E-421E3035CA8B}"/>
          </ac:spMkLst>
        </pc:spChg>
        <pc:spChg chg="add del">
          <ac:chgData name="Kody Wildfeuer" userId="14004db4-2f4b-440f-abef-68915ffb67e8" providerId="ADAL" clId="{264D0BCC-42DB-D844-A482-E393A07AA22F}" dt="2023-05-26T17:54:22.288" v="1461" actId="478"/>
          <ac:spMkLst>
            <pc:docMk/>
            <pc:sldMk cId="1114355792" sldId="2076138254"/>
            <ac:spMk id="185" creationId="{92DC3B4B-48CD-0CEE-011E-5B996A6BC597}"/>
          </ac:spMkLst>
        </pc:spChg>
        <pc:spChg chg="del">
          <ac:chgData name="Kody Wildfeuer" userId="14004db4-2f4b-440f-abef-68915ffb67e8" providerId="ADAL" clId="{264D0BCC-42DB-D844-A482-E393A07AA22F}" dt="2023-05-26T17:52:21.308" v="1417" actId="478"/>
          <ac:spMkLst>
            <pc:docMk/>
            <pc:sldMk cId="1114355792" sldId="2076138254"/>
            <ac:spMk id="195" creationId="{E9E262CA-DF86-D06F-66F8-74944B502E63}"/>
          </ac:spMkLst>
        </pc:spChg>
        <pc:spChg chg="del">
          <ac:chgData name="Kody Wildfeuer" userId="14004db4-2f4b-440f-abef-68915ffb67e8" providerId="ADAL" clId="{264D0BCC-42DB-D844-A482-E393A07AA22F}" dt="2023-05-26T17:52:23.044" v="1418" actId="478"/>
          <ac:spMkLst>
            <pc:docMk/>
            <pc:sldMk cId="1114355792" sldId="2076138254"/>
            <ac:spMk id="196" creationId="{00EB2E1E-77CB-2B0B-63E9-C561FC974F2D}"/>
          </ac:spMkLst>
        </pc:spChg>
        <pc:spChg chg="mod">
          <ac:chgData name="Kody Wildfeuer" userId="14004db4-2f4b-440f-abef-68915ffb67e8" providerId="ADAL" clId="{264D0BCC-42DB-D844-A482-E393A07AA22F}" dt="2023-05-26T18:04:20.365" v="1541" actId="1076"/>
          <ac:spMkLst>
            <pc:docMk/>
            <pc:sldMk cId="1114355792" sldId="2076138254"/>
            <ac:spMk id="199" creationId="{4990BBEE-9634-F6C8-A796-D9015078432A}"/>
          </ac:spMkLst>
        </pc:spChg>
        <pc:cxnChg chg="mod">
          <ac:chgData name="Kody Wildfeuer" userId="14004db4-2f4b-440f-abef-68915ffb67e8" providerId="ADAL" clId="{264D0BCC-42DB-D844-A482-E393A07AA22F}" dt="2023-05-26T18:04:20.365" v="1541" actId="1076"/>
          <ac:cxnSpMkLst>
            <pc:docMk/>
            <pc:sldMk cId="1114355792" sldId="2076138254"/>
            <ac:cxnSpMk id="4" creationId="{EF3DEE33-3C4F-99C5-C417-E6258EC27AE9}"/>
          </ac:cxnSpMkLst>
        </pc:cxnChg>
        <pc:cxnChg chg="del">
          <ac:chgData name="Kody Wildfeuer" userId="14004db4-2f4b-440f-abef-68915ffb67e8" providerId="ADAL" clId="{264D0BCC-42DB-D844-A482-E393A07AA22F}" dt="2023-05-26T17:52:21.308" v="1417" actId="478"/>
          <ac:cxnSpMkLst>
            <pc:docMk/>
            <pc:sldMk cId="1114355792" sldId="2076138254"/>
            <ac:cxnSpMk id="9" creationId="{DCD2DE0D-78AB-6E13-D9B6-63417D85701A}"/>
          </ac:cxnSpMkLst>
        </pc:cxnChg>
        <pc:cxnChg chg="mod">
          <ac:chgData name="Kody Wildfeuer" userId="14004db4-2f4b-440f-abef-68915ffb67e8" providerId="ADAL" clId="{264D0BCC-42DB-D844-A482-E393A07AA22F}" dt="2023-05-26T18:04:20.365" v="1541" actId="1076"/>
          <ac:cxnSpMkLst>
            <pc:docMk/>
            <pc:sldMk cId="1114355792" sldId="2076138254"/>
            <ac:cxnSpMk id="10" creationId="{46EB617B-9D87-E8F5-DB8C-E4C256490769}"/>
          </ac:cxnSpMkLst>
        </pc:cxnChg>
        <pc:cxnChg chg="mod">
          <ac:chgData name="Kody Wildfeuer" userId="14004db4-2f4b-440f-abef-68915ffb67e8" providerId="ADAL" clId="{264D0BCC-42DB-D844-A482-E393A07AA22F}" dt="2023-05-26T18:04:20.365" v="1541" actId="1076"/>
          <ac:cxnSpMkLst>
            <pc:docMk/>
            <pc:sldMk cId="1114355792" sldId="2076138254"/>
            <ac:cxnSpMk id="16" creationId="{CCB65338-FDAF-119C-F8CA-EADBB0EFCD97}"/>
          </ac:cxnSpMkLst>
        </pc:cxnChg>
        <pc:cxnChg chg="del mod">
          <ac:chgData name="Kody Wildfeuer" userId="14004db4-2f4b-440f-abef-68915ffb67e8" providerId="ADAL" clId="{264D0BCC-42DB-D844-A482-E393A07AA22F}" dt="2023-05-26T17:51:22.893" v="1367" actId="478"/>
          <ac:cxnSpMkLst>
            <pc:docMk/>
            <pc:sldMk cId="1114355792" sldId="2076138254"/>
            <ac:cxnSpMk id="24" creationId="{CB1B7376-BD99-B861-1ED9-D441E619A3FD}"/>
          </ac:cxnSpMkLst>
        </pc:cxnChg>
        <pc:cxnChg chg="add del mod">
          <ac:chgData name="Kody Wildfeuer" userId="14004db4-2f4b-440f-abef-68915ffb67e8" providerId="ADAL" clId="{264D0BCC-42DB-D844-A482-E393A07AA22F}" dt="2023-05-26T17:54:54.627" v="1482" actId="478"/>
          <ac:cxnSpMkLst>
            <pc:docMk/>
            <pc:sldMk cId="1114355792" sldId="2076138254"/>
            <ac:cxnSpMk id="25" creationId="{466316EA-17BF-739E-E5E1-202B9A564E91}"/>
          </ac:cxnSpMkLst>
        </pc:cxnChg>
        <pc:cxnChg chg="mod">
          <ac:chgData name="Kody Wildfeuer" userId="14004db4-2f4b-440f-abef-68915ffb67e8" providerId="ADAL" clId="{264D0BCC-42DB-D844-A482-E393A07AA22F}" dt="2023-05-26T18:04:20.365" v="1541" actId="1076"/>
          <ac:cxnSpMkLst>
            <pc:docMk/>
            <pc:sldMk cId="1114355792" sldId="2076138254"/>
            <ac:cxnSpMk id="26" creationId="{E234CCD4-3B08-E341-B503-6B5DFEA00305}"/>
          </ac:cxnSpMkLst>
        </pc:cxnChg>
        <pc:cxnChg chg="del mod">
          <ac:chgData name="Kody Wildfeuer" userId="14004db4-2f4b-440f-abef-68915ffb67e8" providerId="ADAL" clId="{264D0BCC-42DB-D844-A482-E393A07AA22F}" dt="2023-05-26T17:58:46.727" v="1494" actId="478"/>
          <ac:cxnSpMkLst>
            <pc:docMk/>
            <pc:sldMk cId="1114355792" sldId="2076138254"/>
            <ac:cxnSpMk id="27" creationId="{7EA242CC-C46A-2BC6-D95F-FEFE7A809FCD}"/>
          </ac:cxnSpMkLst>
        </pc:cxnChg>
        <pc:cxnChg chg="del mod">
          <ac:chgData name="Kody Wildfeuer" userId="14004db4-2f4b-440f-abef-68915ffb67e8" providerId="ADAL" clId="{264D0BCC-42DB-D844-A482-E393A07AA22F}" dt="2023-05-26T18:01:20.004" v="1522" actId="478"/>
          <ac:cxnSpMkLst>
            <pc:docMk/>
            <pc:sldMk cId="1114355792" sldId="2076138254"/>
            <ac:cxnSpMk id="28" creationId="{AA0F1407-5AB5-9F26-3392-33EB1F20BF82}"/>
          </ac:cxnSpMkLst>
        </pc:cxnChg>
        <pc:cxnChg chg="add mod">
          <ac:chgData name="Kody Wildfeuer" userId="14004db4-2f4b-440f-abef-68915ffb67e8" providerId="ADAL" clId="{264D0BCC-42DB-D844-A482-E393A07AA22F}" dt="2023-05-26T18:04:20.365" v="1541" actId="1076"/>
          <ac:cxnSpMkLst>
            <pc:docMk/>
            <pc:sldMk cId="1114355792" sldId="2076138254"/>
            <ac:cxnSpMk id="32" creationId="{B108BD4E-98BE-E8D5-32A0-E64C7BE61425}"/>
          </ac:cxnSpMkLst>
        </pc:cxnChg>
        <pc:cxnChg chg="add mod">
          <ac:chgData name="Kody Wildfeuer" userId="14004db4-2f4b-440f-abef-68915ffb67e8" providerId="ADAL" clId="{264D0BCC-42DB-D844-A482-E393A07AA22F}" dt="2023-05-26T18:04:20.365" v="1541" actId="1076"/>
          <ac:cxnSpMkLst>
            <pc:docMk/>
            <pc:sldMk cId="1114355792" sldId="2076138254"/>
            <ac:cxnSpMk id="38" creationId="{EF287075-CD83-A328-A816-6FECF54461D2}"/>
          </ac:cxnSpMkLst>
        </pc:cxnChg>
        <pc:cxnChg chg="add mod">
          <ac:chgData name="Kody Wildfeuer" userId="14004db4-2f4b-440f-abef-68915ffb67e8" providerId="ADAL" clId="{264D0BCC-42DB-D844-A482-E393A07AA22F}" dt="2023-05-26T18:05:38.736" v="1549" actId="14100"/>
          <ac:cxnSpMkLst>
            <pc:docMk/>
            <pc:sldMk cId="1114355792" sldId="2076138254"/>
            <ac:cxnSpMk id="39" creationId="{F730B85B-9561-CF98-F7C1-67CC1F8EA481}"/>
          </ac:cxnSpMkLst>
        </pc:cxnChg>
        <pc:cxnChg chg="add mod">
          <ac:chgData name="Kody Wildfeuer" userId="14004db4-2f4b-440f-abef-68915ffb67e8" providerId="ADAL" clId="{264D0BCC-42DB-D844-A482-E393A07AA22F}" dt="2023-05-26T18:05:34.344" v="1548" actId="14100"/>
          <ac:cxnSpMkLst>
            <pc:docMk/>
            <pc:sldMk cId="1114355792" sldId="2076138254"/>
            <ac:cxnSpMk id="40" creationId="{BF39B2F3-2B0B-FD03-F4A0-313581DB8DE4}"/>
          </ac:cxnSpMkLst>
        </pc:cxnChg>
        <pc:cxnChg chg="mod">
          <ac:chgData name="Kody Wildfeuer" userId="14004db4-2f4b-440f-abef-68915ffb67e8" providerId="ADAL" clId="{264D0BCC-42DB-D844-A482-E393A07AA22F}" dt="2023-05-26T18:04:20.365" v="1541" actId="1076"/>
          <ac:cxnSpMkLst>
            <pc:docMk/>
            <pc:sldMk cId="1114355792" sldId="2076138254"/>
            <ac:cxnSpMk id="48" creationId="{A63DF4ED-FB85-DAE9-6258-E8C25D0629B4}"/>
          </ac:cxnSpMkLst>
        </pc:cxnChg>
        <pc:cxnChg chg="mod">
          <ac:chgData name="Kody Wildfeuer" userId="14004db4-2f4b-440f-abef-68915ffb67e8" providerId="ADAL" clId="{264D0BCC-42DB-D844-A482-E393A07AA22F}" dt="2023-05-26T18:04:20.365" v="1541" actId="1076"/>
          <ac:cxnSpMkLst>
            <pc:docMk/>
            <pc:sldMk cId="1114355792" sldId="2076138254"/>
            <ac:cxnSpMk id="51" creationId="{CA9E645C-BF09-66F8-1528-DFB5AFBB442C}"/>
          </ac:cxnSpMkLst>
        </pc:cxnChg>
        <pc:cxnChg chg="add del mod">
          <ac:chgData name="Kody Wildfeuer" userId="14004db4-2f4b-440f-abef-68915ffb67e8" providerId="ADAL" clId="{264D0BCC-42DB-D844-A482-E393A07AA22F}" dt="2023-05-26T18:04:20.365" v="1541" actId="1076"/>
          <ac:cxnSpMkLst>
            <pc:docMk/>
            <pc:sldMk cId="1114355792" sldId="2076138254"/>
            <ac:cxnSpMk id="53" creationId="{51EF5BB6-EEA2-3462-9BC4-6130A5176BBE}"/>
          </ac:cxnSpMkLst>
        </pc:cxnChg>
        <pc:cxnChg chg="del mod">
          <ac:chgData name="Kody Wildfeuer" userId="14004db4-2f4b-440f-abef-68915ffb67e8" providerId="ADAL" clId="{264D0BCC-42DB-D844-A482-E393A07AA22F}" dt="2023-05-26T17:51:24.584" v="1368" actId="478"/>
          <ac:cxnSpMkLst>
            <pc:docMk/>
            <pc:sldMk cId="1114355792" sldId="2076138254"/>
            <ac:cxnSpMk id="57" creationId="{E7B7D269-2792-4E5C-B2E1-82F33CAF4669}"/>
          </ac:cxnSpMkLst>
        </pc:cxnChg>
        <pc:cxnChg chg="add del mod">
          <ac:chgData name="Kody Wildfeuer" userId="14004db4-2f4b-440f-abef-68915ffb67e8" providerId="ADAL" clId="{264D0BCC-42DB-D844-A482-E393A07AA22F}" dt="2023-05-26T17:54:21.517" v="1459" actId="478"/>
          <ac:cxnSpMkLst>
            <pc:docMk/>
            <pc:sldMk cId="1114355792" sldId="2076138254"/>
            <ac:cxnSpMk id="58" creationId="{7E8C1324-BB48-66F3-882F-DFEF4969E80D}"/>
          </ac:cxnSpMkLst>
        </pc:cxnChg>
        <pc:cxnChg chg="add del mod">
          <ac:chgData name="Kody Wildfeuer" userId="14004db4-2f4b-440f-abef-68915ffb67e8" providerId="ADAL" clId="{264D0BCC-42DB-D844-A482-E393A07AA22F}" dt="2023-05-26T17:54:22.102" v="1460" actId="478"/>
          <ac:cxnSpMkLst>
            <pc:docMk/>
            <pc:sldMk cId="1114355792" sldId="2076138254"/>
            <ac:cxnSpMk id="59" creationId="{843DCDA9-3CF3-C0CB-1ECE-9D2B28E42C4A}"/>
          </ac:cxnSpMkLst>
        </pc:cxnChg>
        <pc:cxnChg chg="add del mod">
          <ac:chgData name="Kody Wildfeuer" userId="14004db4-2f4b-440f-abef-68915ffb67e8" providerId="ADAL" clId="{264D0BCC-42DB-D844-A482-E393A07AA22F}" dt="2023-05-26T18:04:20.365" v="1541" actId="1076"/>
          <ac:cxnSpMkLst>
            <pc:docMk/>
            <pc:sldMk cId="1114355792" sldId="2076138254"/>
            <ac:cxnSpMk id="60" creationId="{6B9C7A6D-E60C-0D14-8640-9F5535358B3C}"/>
          </ac:cxnSpMkLst>
        </pc:cxnChg>
        <pc:cxnChg chg="del mod">
          <ac:chgData name="Kody Wildfeuer" userId="14004db4-2f4b-440f-abef-68915ffb67e8" providerId="ADAL" clId="{264D0BCC-42DB-D844-A482-E393A07AA22F}" dt="2023-05-26T17:52:21.308" v="1417" actId="478"/>
          <ac:cxnSpMkLst>
            <pc:docMk/>
            <pc:sldMk cId="1114355792" sldId="2076138254"/>
            <ac:cxnSpMk id="62" creationId="{99C0C05E-7B50-2F91-BB06-C993B2B494A7}"/>
          </ac:cxnSpMkLst>
        </pc:cxnChg>
        <pc:cxnChg chg="mod">
          <ac:chgData name="Kody Wildfeuer" userId="14004db4-2f4b-440f-abef-68915ffb67e8" providerId="ADAL" clId="{264D0BCC-42DB-D844-A482-E393A07AA22F}" dt="2023-05-26T18:04:20.365" v="1541" actId="1076"/>
          <ac:cxnSpMkLst>
            <pc:docMk/>
            <pc:sldMk cId="1114355792" sldId="2076138254"/>
            <ac:cxnSpMk id="67" creationId="{B6B0B1AD-95D5-D106-99DB-CD753D09DCB9}"/>
          </ac:cxnSpMkLst>
        </pc:cxnChg>
        <pc:cxnChg chg="del mod">
          <ac:chgData name="Kody Wildfeuer" userId="14004db4-2f4b-440f-abef-68915ffb67e8" providerId="ADAL" clId="{264D0BCC-42DB-D844-A482-E393A07AA22F}" dt="2023-05-26T17:42:37.017" v="1215" actId="478"/>
          <ac:cxnSpMkLst>
            <pc:docMk/>
            <pc:sldMk cId="1114355792" sldId="2076138254"/>
            <ac:cxnSpMk id="69" creationId="{313D2BFE-3448-4A81-221C-3F080398B2DF}"/>
          </ac:cxnSpMkLst>
        </pc:cxnChg>
        <pc:cxnChg chg="add mod">
          <ac:chgData name="Kody Wildfeuer" userId="14004db4-2f4b-440f-abef-68915ffb67e8" providerId="ADAL" clId="{264D0BCC-42DB-D844-A482-E393A07AA22F}" dt="2023-05-26T18:04:20.365" v="1541" actId="1076"/>
          <ac:cxnSpMkLst>
            <pc:docMk/>
            <pc:sldMk cId="1114355792" sldId="2076138254"/>
            <ac:cxnSpMk id="71" creationId="{BF427793-AD97-0C9E-6499-6CB534C4BD9F}"/>
          </ac:cxnSpMkLst>
        </pc:cxnChg>
        <pc:cxnChg chg="add del mod">
          <ac:chgData name="Kody Wildfeuer" userId="14004db4-2f4b-440f-abef-68915ffb67e8" providerId="ADAL" clId="{264D0BCC-42DB-D844-A482-E393A07AA22F}" dt="2023-05-26T17:54:52.512" v="1481" actId="478"/>
          <ac:cxnSpMkLst>
            <pc:docMk/>
            <pc:sldMk cId="1114355792" sldId="2076138254"/>
            <ac:cxnSpMk id="72" creationId="{6D96A74E-4F74-CD00-146A-93CD2C49C79C}"/>
          </ac:cxnSpMkLst>
        </pc:cxnChg>
        <pc:cxnChg chg="add del">
          <ac:chgData name="Kody Wildfeuer" userId="14004db4-2f4b-440f-abef-68915ffb67e8" providerId="ADAL" clId="{264D0BCC-42DB-D844-A482-E393A07AA22F}" dt="2023-05-26T17:54:26.024" v="1472" actId="478"/>
          <ac:cxnSpMkLst>
            <pc:docMk/>
            <pc:sldMk cId="1114355792" sldId="2076138254"/>
            <ac:cxnSpMk id="73" creationId="{83F2295E-A576-CC45-6413-A643971054E4}"/>
          </ac:cxnSpMkLst>
        </pc:cxnChg>
        <pc:cxnChg chg="add del">
          <ac:chgData name="Kody Wildfeuer" userId="14004db4-2f4b-440f-abef-68915ffb67e8" providerId="ADAL" clId="{264D0BCC-42DB-D844-A482-E393A07AA22F}" dt="2023-05-26T17:54:25.751" v="1471" actId="478"/>
          <ac:cxnSpMkLst>
            <pc:docMk/>
            <pc:sldMk cId="1114355792" sldId="2076138254"/>
            <ac:cxnSpMk id="75" creationId="{874ED07A-905A-E106-C644-25C9823CFA5A}"/>
          </ac:cxnSpMkLst>
        </pc:cxnChg>
        <pc:cxnChg chg="del">
          <ac:chgData name="Kody Wildfeuer" userId="14004db4-2f4b-440f-abef-68915ffb67e8" providerId="ADAL" clId="{264D0BCC-42DB-D844-A482-E393A07AA22F}" dt="2023-05-26T17:52:21.308" v="1417" actId="478"/>
          <ac:cxnSpMkLst>
            <pc:docMk/>
            <pc:sldMk cId="1114355792" sldId="2076138254"/>
            <ac:cxnSpMk id="77" creationId="{A223F556-00B7-67D5-33CD-BCBFF0CD0B63}"/>
          </ac:cxnSpMkLst>
        </pc:cxnChg>
        <pc:cxnChg chg="del mod">
          <ac:chgData name="Kody Wildfeuer" userId="14004db4-2f4b-440f-abef-68915ffb67e8" providerId="ADAL" clId="{264D0BCC-42DB-D844-A482-E393A07AA22F}" dt="2023-05-26T18:00:35.576" v="1513" actId="478"/>
          <ac:cxnSpMkLst>
            <pc:docMk/>
            <pc:sldMk cId="1114355792" sldId="2076138254"/>
            <ac:cxnSpMk id="78" creationId="{0C8551C1-6D20-6DFE-AB04-6711657C5549}"/>
          </ac:cxnSpMkLst>
        </pc:cxnChg>
        <pc:cxnChg chg="del mod">
          <ac:chgData name="Kody Wildfeuer" userId="14004db4-2f4b-440f-abef-68915ffb67e8" providerId="ADAL" clId="{264D0BCC-42DB-D844-A482-E393A07AA22F}" dt="2023-05-26T17:55:05.790" v="1485" actId="478"/>
          <ac:cxnSpMkLst>
            <pc:docMk/>
            <pc:sldMk cId="1114355792" sldId="2076138254"/>
            <ac:cxnSpMk id="79" creationId="{A87CA0C0-5D70-715B-F980-089E558A95D0}"/>
          </ac:cxnSpMkLst>
        </pc:cxnChg>
        <pc:cxnChg chg="del mod">
          <ac:chgData name="Kody Wildfeuer" userId="14004db4-2f4b-440f-abef-68915ffb67e8" providerId="ADAL" clId="{264D0BCC-42DB-D844-A482-E393A07AA22F}" dt="2023-05-26T17:42:35.160" v="1214" actId="478"/>
          <ac:cxnSpMkLst>
            <pc:docMk/>
            <pc:sldMk cId="1114355792" sldId="2076138254"/>
            <ac:cxnSpMk id="81" creationId="{247A96FD-D96B-4557-2B3D-41E8030C345A}"/>
          </ac:cxnSpMkLst>
        </pc:cxnChg>
        <pc:cxnChg chg="add mod">
          <ac:chgData name="Kody Wildfeuer" userId="14004db4-2f4b-440f-abef-68915ffb67e8" providerId="ADAL" clId="{264D0BCC-42DB-D844-A482-E393A07AA22F}" dt="2023-05-26T18:04:20.365" v="1541" actId="1076"/>
          <ac:cxnSpMkLst>
            <pc:docMk/>
            <pc:sldMk cId="1114355792" sldId="2076138254"/>
            <ac:cxnSpMk id="84" creationId="{35ECFAF2-2E92-C41C-E054-9EE85FD57BB5}"/>
          </ac:cxnSpMkLst>
        </pc:cxnChg>
        <pc:cxnChg chg="add mod">
          <ac:chgData name="Kody Wildfeuer" userId="14004db4-2f4b-440f-abef-68915ffb67e8" providerId="ADAL" clId="{264D0BCC-42DB-D844-A482-E393A07AA22F}" dt="2023-05-26T18:04:20.365" v="1541" actId="1076"/>
          <ac:cxnSpMkLst>
            <pc:docMk/>
            <pc:sldMk cId="1114355792" sldId="2076138254"/>
            <ac:cxnSpMk id="87" creationId="{5DD7C60A-1F52-3109-E8FB-77C3F87C0FE6}"/>
          </ac:cxnSpMkLst>
        </pc:cxnChg>
        <pc:cxnChg chg="del">
          <ac:chgData name="Kody Wildfeuer" userId="14004db4-2f4b-440f-abef-68915ffb67e8" providerId="ADAL" clId="{264D0BCC-42DB-D844-A482-E393A07AA22F}" dt="2023-05-26T17:52:21.308" v="1417" actId="478"/>
          <ac:cxnSpMkLst>
            <pc:docMk/>
            <pc:sldMk cId="1114355792" sldId="2076138254"/>
            <ac:cxnSpMk id="94" creationId="{C149FBA3-3195-0104-7DB4-C4AB8D3B2472}"/>
          </ac:cxnSpMkLst>
        </pc:cxnChg>
        <pc:cxnChg chg="add mod">
          <ac:chgData name="Kody Wildfeuer" userId="14004db4-2f4b-440f-abef-68915ffb67e8" providerId="ADAL" clId="{264D0BCC-42DB-D844-A482-E393A07AA22F}" dt="2023-05-26T18:04:20.365" v="1541" actId="1076"/>
          <ac:cxnSpMkLst>
            <pc:docMk/>
            <pc:sldMk cId="1114355792" sldId="2076138254"/>
            <ac:cxnSpMk id="99" creationId="{1D6714D6-469C-5281-674E-BD2813010D08}"/>
          </ac:cxnSpMkLst>
        </pc:cxnChg>
        <pc:cxnChg chg="add mod">
          <ac:chgData name="Kody Wildfeuer" userId="14004db4-2f4b-440f-abef-68915ffb67e8" providerId="ADAL" clId="{264D0BCC-42DB-D844-A482-E393A07AA22F}" dt="2023-05-26T18:04:20.365" v="1541" actId="1076"/>
          <ac:cxnSpMkLst>
            <pc:docMk/>
            <pc:sldMk cId="1114355792" sldId="2076138254"/>
            <ac:cxnSpMk id="101" creationId="{6BBBF8B4-2B19-C8A3-6AC1-69D0B7E4BDB2}"/>
          </ac:cxnSpMkLst>
        </pc:cxnChg>
        <pc:cxnChg chg="add mod">
          <ac:chgData name="Kody Wildfeuer" userId="14004db4-2f4b-440f-abef-68915ffb67e8" providerId="ADAL" clId="{264D0BCC-42DB-D844-A482-E393A07AA22F}" dt="2023-05-26T18:04:20.365" v="1541" actId="1076"/>
          <ac:cxnSpMkLst>
            <pc:docMk/>
            <pc:sldMk cId="1114355792" sldId="2076138254"/>
            <ac:cxnSpMk id="105" creationId="{17D799DE-32C5-5159-15B1-DD6E58D22DBE}"/>
          </ac:cxnSpMkLst>
        </pc:cxnChg>
        <pc:cxnChg chg="add mod">
          <ac:chgData name="Kody Wildfeuer" userId="14004db4-2f4b-440f-abef-68915ffb67e8" providerId="ADAL" clId="{264D0BCC-42DB-D844-A482-E393A07AA22F}" dt="2023-05-26T18:04:20.365" v="1541" actId="1076"/>
          <ac:cxnSpMkLst>
            <pc:docMk/>
            <pc:sldMk cId="1114355792" sldId="2076138254"/>
            <ac:cxnSpMk id="108" creationId="{83F03314-E683-6A83-A7D0-AFDD630EAA9C}"/>
          </ac:cxnSpMkLst>
        </pc:cxnChg>
        <pc:cxnChg chg="mod">
          <ac:chgData name="Kody Wildfeuer" userId="14004db4-2f4b-440f-abef-68915ffb67e8" providerId="ADAL" clId="{264D0BCC-42DB-D844-A482-E393A07AA22F}" dt="2023-05-26T18:04:20.365" v="1541" actId="1076"/>
          <ac:cxnSpMkLst>
            <pc:docMk/>
            <pc:sldMk cId="1114355792" sldId="2076138254"/>
            <ac:cxnSpMk id="134" creationId="{6983D6A9-DD49-0037-F410-D28B5C725238}"/>
          </ac:cxnSpMkLst>
        </pc:cxnChg>
        <pc:cxnChg chg="mod">
          <ac:chgData name="Kody Wildfeuer" userId="14004db4-2f4b-440f-abef-68915ffb67e8" providerId="ADAL" clId="{264D0BCC-42DB-D844-A482-E393A07AA22F}" dt="2023-05-26T18:04:20.365" v="1541" actId="1076"/>
          <ac:cxnSpMkLst>
            <pc:docMk/>
            <pc:sldMk cId="1114355792" sldId="2076138254"/>
            <ac:cxnSpMk id="144" creationId="{9AD40DA6-13F8-AE0B-E020-BB1E83693BD2}"/>
          </ac:cxnSpMkLst>
        </pc:cxnChg>
        <pc:cxnChg chg="add del">
          <ac:chgData name="Kody Wildfeuer" userId="14004db4-2f4b-440f-abef-68915ffb67e8" providerId="ADAL" clId="{264D0BCC-42DB-D844-A482-E393A07AA22F}" dt="2023-05-26T17:54:26.525" v="1475" actId="478"/>
          <ac:cxnSpMkLst>
            <pc:docMk/>
            <pc:sldMk cId="1114355792" sldId="2076138254"/>
            <ac:cxnSpMk id="233" creationId="{A9FC374A-9325-DF92-02CC-8B53B59D67C8}"/>
          </ac:cxnSpMkLst>
        </pc:cxnChg>
        <pc:cxnChg chg="add del mod">
          <ac:chgData name="Kody Wildfeuer" userId="14004db4-2f4b-440f-abef-68915ffb67e8" providerId="ADAL" clId="{264D0BCC-42DB-D844-A482-E393A07AA22F}" dt="2023-05-26T17:54:22.454" v="1462" actId="478"/>
          <ac:cxnSpMkLst>
            <pc:docMk/>
            <pc:sldMk cId="1114355792" sldId="2076138254"/>
            <ac:cxnSpMk id="344" creationId="{AF885222-CA0B-25B5-E8C4-6651E75727B4}"/>
          </ac:cxnSpMkLst>
        </pc:cxnChg>
      </pc:sldChg>
    </pc:docChg>
  </pc:docChgLst>
  <pc:docChgLst>
    <pc:chgData name="Jinal Makwana" userId="8682b100-7b2a-40b0-9436-d12e6f95c956" providerId="ADAL" clId="{11367A12-169D-462D-822A-9847BCAF4F0F}"/>
    <pc:docChg chg="undo custSel modSld">
      <pc:chgData name="Jinal Makwana" userId="8682b100-7b2a-40b0-9436-d12e6f95c956" providerId="ADAL" clId="{11367A12-169D-462D-822A-9847BCAF4F0F}" dt="2023-05-16T06:00:27.138" v="7" actId="1076"/>
      <pc:docMkLst>
        <pc:docMk/>
      </pc:docMkLst>
      <pc:sldChg chg="addSp delSp modSp mod">
        <pc:chgData name="Jinal Makwana" userId="8682b100-7b2a-40b0-9436-d12e6f95c956" providerId="ADAL" clId="{11367A12-169D-462D-822A-9847BCAF4F0F}" dt="2023-05-16T06:00:27.138" v="7" actId="1076"/>
        <pc:sldMkLst>
          <pc:docMk/>
          <pc:sldMk cId="1119969354" sldId="2076138246"/>
        </pc:sldMkLst>
        <pc:cxnChg chg="add mod">
          <ac:chgData name="Jinal Makwana" userId="8682b100-7b2a-40b0-9436-d12e6f95c956" providerId="ADAL" clId="{11367A12-169D-462D-822A-9847BCAF4F0F}" dt="2023-05-16T06:00:27.138" v="7" actId="1076"/>
          <ac:cxnSpMkLst>
            <pc:docMk/>
            <pc:sldMk cId="1119969354" sldId="2076138246"/>
            <ac:cxnSpMk id="6" creationId="{C77BC093-EFAC-2EBD-0135-1A67C01931A0}"/>
          </ac:cxnSpMkLst>
        </pc:cxnChg>
        <pc:cxnChg chg="del mod">
          <ac:chgData name="Jinal Makwana" userId="8682b100-7b2a-40b0-9436-d12e6f95c956" providerId="ADAL" clId="{11367A12-169D-462D-822A-9847BCAF4F0F}" dt="2023-05-16T06:00:22.685" v="5" actId="478"/>
          <ac:cxnSpMkLst>
            <pc:docMk/>
            <pc:sldMk cId="1119969354" sldId="2076138246"/>
            <ac:cxnSpMk id="144" creationId="{9AD40DA6-13F8-AE0B-E020-BB1E83693BD2}"/>
          </ac:cxnSpMkLst>
        </pc:cxnChg>
      </pc:sldChg>
      <pc:sldChg chg="addCm">
        <pc:chgData name="Jinal Makwana" userId="8682b100-7b2a-40b0-9436-d12e6f95c956" providerId="ADAL" clId="{11367A12-169D-462D-822A-9847BCAF4F0F}" dt="2023-05-16T05:58:32.833" v="0"/>
        <pc:sldMkLst>
          <pc:docMk/>
          <pc:sldMk cId="2796976504" sldId="2076138252"/>
        </pc:sldMkLst>
        <pc:extLst>
          <p:ext xmlns:p="http://schemas.openxmlformats.org/presentationml/2006/main" uri="{D6D511B9-2390-475A-947B-AFAB55BFBCF1}">
            <pc226:cmChg xmlns:pc226="http://schemas.microsoft.com/office/powerpoint/2022/06/main/command" chg="add">
              <pc226:chgData name="Jinal Makwana" userId="8682b100-7b2a-40b0-9436-d12e6f95c956" providerId="ADAL" clId="{11367A12-169D-462D-822A-9847BCAF4F0F}" dt="2023-05-16T05:58:32.833" v="0"/>
              <pc2:cmMkLst xmlns:pc2="http://schemas.microsoft.com/office/powerpoint/2019/9/main/command">
                <pc:docMk/>
                <pc:sldMk cId="2796976504" sldId="2076138252"/>
                <pc2:cmMk id="{B70263AB-8A0E-44D3-A6FE-C7C091F605C0}"/>
              </pc2:cmMkLst>
            </pc226:cmChg>
          </p:ext>
        </pc:extLst>
      </pc:sldChg>
    </pc:docChg>
  </pc:docChgLst>
  <pc:docChgLst>
    <pc:chgData name="Rachel Profitt" userId="33e63d03-b0ce-4cee-8a7f-3417702ed3c2" providerId="ADAL" clId="{DD3FF0FF-175D-455E-A586-6FFA3E018CA7}"/>
    <pc:docChg chg="delSld delSection modSection">
      <pc:chgData name="Rachel Profitt" userId="33e63d03-b0ce-4cee-8a7f-3417702ed3c2" providerId="ADAL" clId="{DD3FF0FF-175D-455E-A586-6FFA3E018CA7}" dt="2023-04-21T18:16:57.343" v="3"/>
      <pc:docMkLst>
        <pc:docMk/>
      </pc:docMkLst>
      <pc:sldChg chg="del">
        <pc:chgData name="Rachel Profitt" userId="33e63d03-b0ce-4cee-8a7f-3417702ed3c2" providerId="ADAL" clId="{DD3FF0FF-175D-455E-A586-6FFA3E018CA7}" dt="2023-04-21T18:16:31.449" v="0" actId="47"/>
        <pc:sldMkLst>
          <pc:docMk/>
          <pc:sldMk cId="3957722359" sldId="1660"/>
        </pc:sldMkLst>
      </pc:sldChg>
      <pc:sldChg chg="del">
        <pc:chgData name="Rachel Profitt" userId="33e63d03-b0ce-4cee-8a7f-3417702ed3c2" providerId="ADAL" clId="{DD3FF0FF-175D-455E-A586-6FFA3E018CA7}" dt="2023-04-21T18:16:31.449" v="0" actId="47"/>
        <pc:sldMkLst>
          <pc:docMk/>
          <pc:sldMk cId="737538867" sldId="1804"/>
        </pc:sldMkLst>
      </pc:sldChg>
      <pc:sldChg chg="del">
        <pc:chgData name="Rachel Profitt" userId="33e63d03-b0ce-4cee-8a7f-3417702ed3c2" providerId="ADAL" clId="{DD3FF0FF-175D-455E-A586-6FFA3E018CA7}" dt="2023-04-21T18:16:31.449" v="0" actId="47"/>
        <pc:sldMkLst>
          <pc:docMk/>
          <pc:sldMk cId="673758937" sldId="1994"/>
        </pc:sldMkLst>
      </pc:sldChg>
      <pc:sldChg chg="del">
        <pc:chgData name="Rachel Profitt" userId="33e63d03-b0ce-4cee-8a7f-3417702ed3c2" providerId="ADAL" clId="{DD3FF0FF-175D-455E-A586-6FFA3E018CA7}" dt="2023-04-21T18:16:31.449" v="0" actId="47"/>
        <pc:sldMkLst>
          <pc:docMk/>
          <pc:sldMk cId="458529531" sldId="1995"/>
        </pc:sldMkLst>
      </pc:sldChg>
      <pc:sldChg chg="del">
        <pc:chgData name="Rachel Profitt" userId="33e63d03-b0ce-4cee-8a7f-3417702ed3c2" providerId="ADAL" clId="{DD3FF0FF-175D-455E-A586-6FFA3E018CA7}" dt="2023-04-21T18:16:31.449" v="0" actId="47"/>
        <pc:sldMkLst>
          <pc:docMk/>
          <pc:sldMk cId="1291011522" sldId="2042"/>
        </pc:sldMkLst>
      </pc:sldChg>
      <pc:sldChg chg="del">
        <pc:chgData name="Rachel Profitt" userId="33e63d03-b0ce-4cee-8a7f-3417702ed3c2" providerId="ADAL" clId="{DD3FF0FF-175D-455E-A586-6FFA3E018CA7}" dt="2023-04-21T18:16:31.449" v="0" actId="47"/>
        <pc:sldMkLst>
          <pc:docMk/>
          <pc:sldMk cId="2669305560" sldId="2076138207"/>
        </pc:sldMkLst>
      </pc:sldChg>
      <pc:sldChg chg="del">
        <pc:chgData name="Rachel Profitt" userId="33e63d03-b0ce-4cee-8a7f-3417702ed3c2" providerId="ADAL" clId="{DD3FF0FF-175D-455E-A586-6FFA3E018CA7}" dt="2023-04-21T18:16:31.449" v="0" actId="47"/>
        <pc:sldMkLst>
          <pc:docMk/>
          <pc:sldMk cId="2365472309" sldId="2076138238"/>
        </pc:sldMkLst>
      </pc:sldChg>
      <pc:sldChg chg="del">
        <pc:chgData name="Rachel Profitt" userId="33e63d03-b0ce-4cee-8a7f-3417702ed3c2" providerId="ADAL" clId="{DD3FF0FF-175D-455E-A586-6FFA3E018CA7}" dt="2023-04-21T18:16:31.449" v="0" actId="47"/>
        <pc:sldMkLst>
          <pc:docMk/>
          <pc:sldMk cId="187231817" sldId="2076138239"/>
        </pc:sldMkLst>
      </pc:sldChg>
      <pc:sldChg chg="del">
        <pc:chgData name="Rachel Profitt" userId="33e63d03-b0ce-4cee-8a7f-3417702ed3c2" providerId="ADAL" clId="{DD3FF0FF-175D-455E-A586-6FFA3E018CA7}" dt="2023-04-21T18:16:31.449" v="0" actId="47"/>
        <pc:sldMkLst>
          <pc:docMk/>
          <pc:sldMk cId="1652376440" sldId="2076138240"/>
        </pc:sldMkLst>
      </pc:sldChg>
      <pc:sldChg chg="del">
        <pc:chgData name="Rachel Profitt" userId="33e63d03-b0ce-4cee-8a7f-3417702ed3c2" providerId="ADAL" clId="{DD3FF0FF-175D-455E-A586-6FFA3E018CA7}" dt="2023-04-21T18:16:31.449" v="0" actId="47"/>
        <pc:sldMkLst>
          <pc:docMk/>
          <pc:sldMk cId="2108815306" sldId="2076138242"/>
        </pc:sldMkLst>
      </pc:sldChg>
      <pc:sldChg chg="del">
        <pc:chgData name="Rachel Profitt" userId="33e63d03-b0ce-4cee-8a7f-3417702ed3c2" providerId="ADAL" clId="{DD3FF0FF-175D-455E-A586-6FFA3E018CA7}" dt="2023-04-21T18:16:31.449" v="0" actId="47"/>
        <pc:sldMkLst>
          <pc:docMk/>
          <pc:sldMk cId="1797999038" sldId="2076138243"/>
        </pc:sldMkLst>
      </pc:sldChg>
      <pc:sldChg chg="delCm">
        <pc:chgData name="Rachel Profitt" userId="33e63d03-b0ce-4cee-8a7f-3417702ed3c2" providerId="ADAL" clId="{DD3FF0FF-175D-455E-A586-6FFA3E018CA7}" dt="2023-04-21T18:16:57.343" v="3"/>
        <pc:sldMkLst>
          <pc:docMk/>
          <pc:sldMk cId="152569236" sldId="2076138245"/>
        </pc:sldMkLst>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DD3FF0FF-175D-455E-A586-6FFA3E018CA7}" dt="2023-04-21T18:16:57.343" v="3"/>
              <pc2:cmMkLst xmlns:pc2="http://schemas.microsoft.com/office/powerpoint/2019/9/main/command">
                <pc:docMk/>
                <pc:sldMk cId="152569236" sldId="2076138245"/>
                <pc2:cmMk id="{99AAC09B-C1B6-45D1-B2C0-90346E03B818}"/>
              </pc2:cmMkLst>
            </pc226:cmChg>
          </p:ext>
        </pc:extLst>
      </pc:sldChg>
    </pc:docChg>
  </pc:docChgLst>
  <pc:docChgLst>
    <pc:chgData name="Rachel Profitt" userId="33e63d03-b0ce-4cee-8a7f-3417702ed3c2" providerId="ADAL" clId="{27678081-408A-451A-9A9E-48BCEE65AFF9}"/>
    <pc:docChg chg="modSld">
      <pc:chgData name="Rachel Profitt" userId="33e63d03-b0ce-4cee-8a7f-3417702ed3c2" providerId="ADAL" clId="{27678081-408A-451A-9A9E-48BCEE65AFF9}" dt="2023-03-23T16:12:58.111" v="39" actId="14100"/>
      <pc:docMkLst>
        <pc:docMk/>
      </pc:docMkLst>
      <pc:sldChg chg="modSp mod">
        <pc:chgData name="Rachel Profitt" userId="33e63d03-b0ce-4cee-8a7f-3417702ed3c2" providerId="ADAL" clId="{27678081-408A-451A-9A9E-48BCEE65AFF9}" dt="2023-03-23T16:10:43.239" v="20" actId="5736"/>
        <pc:sldMkLst>
          <pc:docMk/>
          <pc:sldMk cId="152569236" sldId="2076138245"/>
        </pc:sldMkLst>
        <pc:graphicFrameChg chg="mod modGraphic">
          <ac:chgData name="Rachel Profitt" userId="33e63d03-b0ce-4cee-8a7f-3417702ed3c2" providerId="ADAL" clId="{27678081-408A-451A-9A9E-48BCEE65AFF9}" dt="2023-03-23T16:10:43.239" v="20" actId="5736"/>
          <ac:graphicFrameMkLst>
            <pc:docMk/>
            <pc:sldMk cId="152569236" sldId="2076138245"/>
            <ac:graphicFrameMk id="2" creationId="{BB00BB58-6378-5751-7743-7F0F64512170}"/>
          </ac:graphicFrameMkLst>
        </pc:graphicFrameChg>
      </pc:sldChg>
      <pc:sldChg chg="modSp mod">
        <pc:chgData name="Rachel Profitt" userId="33e63d03-b0ce-4cee-8a7f-3417702ed3c2" providerId="ADAL" clId="{27678081-408A-451A-9A9E-48BCEE65AFF9}" dt="2023-03-23T16:12:58.111" v="39" actId="14100"/>
        <pc:sldMkLst>
          <pc:docMk/>
          <pc:sldMk cId="1119969354" sldId="2076138246"/>
        </pc:sldMkLst>
        <pc:spChg chg="mod">
          <ac:chgData name="Rachel Profitt" userId="33e63d03-b0ce-4cee-8a7f-3417702ed3c2" providerId="ADAL" clId="{27678081-408A-451A-9A9E-48BCEE65AFF9}" dt="2023-03-23T16:12:35.659" v="34" actId="554"/>
          <ac:spMkLst>
            <pc:docMk/>
            <pc:sldMk cId="1119969354" sldId="2076138246"/>
            <ac:spMk id="2" creationId="{77611BAB-AAFD-6C56-F99A-54C577DB5C04}"/>
          </ac:spMkLst>
        </pc:spChg>
        <pc:spChg chg="mod">
          <ac:chgData name="Rachel Profitt" userId="33e63d03-b0ce-4cee-8a7f-3417702ed3c2" providerId="ADAL" clId="{27678081-408A-451A-9A9E-48BCEE65AFF9}" dt="2023-03-23T16:12:31.209" v="33" actId="554"/>
          <ac:spMkLst>
            <pc:docMk/>
            <pc:sldMk cId="1119969354" sldId="2076138246"/>
            <ac:spMk id="7" creationId="{D1814338-6317-E462-95C8-891FC5F67F84}"/>
          </ac:spMkLst>
        </pc:spChg>
        <pc:spChg chg="mod">
          <ac:chgData name="Rachel Profitt" userId="33e63d03-b0ce-4cee-8a7f-3417702ed3c2" providerId="ADAL" clId="{27678081-408A-451A-9A9E-48BCEE65AFF9}" dt="2023-03-23T16:12:40.207" v="35" actId="554"/>
          <ac:spMkLst>
            <pc:docMk/>
            <pc:sldMk cId="1119969354" sldId="2076138246"/>
            <ac:spMk id="11" creationId="{B700FABF-7F2C-4D0C-D2B9-B6B9AA4FD9AE}"/>
          </ac:spMkLst>
        </pc:spChg>
        <pc:spChg chg="mod">
          <ac:chgData name="Rachel Profitt" userId="33e63d03-b0ce-4cee-8a7f-3417702ed3c2" providerId="ADAL" clId="{27678081-408A-451A-9A9E-48BCEE65AFF9}" dt="2023-03-23T16:11:13.076" v="24" actId="122"/>
          <ac:spMkLst>
            <pc:docMk/>
            <pc:sldMk cId="1119969354" sldId="2076138246"/>
            <ac:spMk id="20" creationId="{F3AF1995-D171-16E3-A11F-351815AE0980}"/>
          </ac:spMkLst>
        </pc:spChg>
        <pc:spChg chg="mod">
          <ac:chgData name="Rachel Profitt" userId="33e63d03-b0ce-4cee-8a7f-3417702ed3c2" providerId="ADAL" clId="{27678081-408A-451A-9A9E-48BCEE65AFF9}" dt="2023-03-23T16:12:35.659" v="34" actId="554"/>
          <ac:spMkLst>
            <pc:docMk/>
            <pc:sldMk cId="1119969354" sldId="2076138246"/>
            <ac:spMk id="21" creationId="{7B5D59B8-4CB4-6B31-D7C2-B727C438933F}"/>
          </ac:spMkLst>
        </pc:spChg>
        <pc:spChg chg="mod">
          <ac:chgData name="Rachel Profitt" userId="33e63d03-b0ce-4cee-8a7f-3417702ed3c2" providerId="ADAL" clId="{27678081-408A-451A-9A9E-48BCEE65AFF9}" dt="2023-03-23T16:11:13.076" v="24" actId="122"/>
          <ac:spMkLst>
            <pc:docMk/>
            <pc:sldMk cId="1119969354" sldId="2076138246"/>
            <ac:spMk id="22" creationId="{E6D8F978-793E-68EF-6AE7-E34DC9737D90}"/>
          </ac:spMkLst>
        </pc:spChg>
        <pc:spChg chg="mod">
          <ac:chgData name="Rachel Profitt" userId="33e63d03-b0ce-4cee-8a7f-3417702ed3c2" providerId="ADAL" clId="{27678081-408A-451A-9A9E-48BCEE65AFF9}" dt="2023-03-23T16:11:13.076" v="24" actId="122"/>
          <ac:spMkLst>
            <pc:docMk/>
            <pc:sldMk cId="1119969354" sldId="2076138246"/>
            <ac:spMk id="43" creationId="{99FF6DA6-D422-07A3-7E1F-168A9962A433}"/>
          </ac:spMkLst>
        </pc:spChg>
        <pc:spChg chg="mod">
          <ac:chgData name="Rachel Profitt" userId="33e63d03-b0ce-4cee-8a7f-3417702ed3c2" providerId="ADAL" clId="{27678081-408A-451A-9A9E-48BCEE65AFF9}" dt="2023-03-23T16:12:40.207" v="35" actId="554"/>
          <ac:spMkLst>
            <pc:docMk/>
            <pc:sldMk cId="1119969354" sldId="2076138246"/>
            <ac:spMk id="83" creationId="{BFA099C3-1139-7E7E-AB86-A827F66EB71A}"/>
          </ac:spMkLst>
        </pc:spChg>
        <pc:spChg chg="mod">
          <ac:chgData name="Rachel Profitt" userId="33e63d03-b0ce-4cee-8a7f-3417702ed3c2" providerId="ADAL" clId="{27678081-408A-451A-9A9E-48BCEE65AFF9}" dt="2023-03-23T16:12:31.209" v="33" actId="554"/>
          <ac:spMkLst>
            <pc:docMk/>
            <pc:sldMk cId="1119969354" sldId="2076138246"/>
            <ac:spMk id="98" creationId="{92803DB4-0AFA-48E9-DB3D-F1A7EBDCB888}"/>
          </ac:spMkLst>
        </pc:spChg>
        <pc:spChg chg="mod">
          <ac:chgData name="Rachel Profitt" userId="33e63d03-b0ce-4cee-8a7f-3417702ed3c2" providerId="ADAL" clId="{27678081-408A-451A-9A9E-48BCEE65AFF9}" dt="2023-03-23T16:11:13.076" v="24" actId="122"/>
          <ac:spMkLst>
            <pc:docMk/>
            <pc:sldMk cId="1119969354" sldId="2076138246"/>
            <ac:spMk id="158" creationId="{18E42D95-20EA-8A94-096E-421E3035CA8B}"/>
          </ac:spMkLst>
        </pc:spChg>
        <pc:spChg chg="mod">
          <ac:chgData name="Rachel Profitt" userId="33e63d03-b0ce-4cee-8a7f-3417702ed3c2" providerId="ADAL" clId="{27678081-408A-451A-9A9E-48BCEE65AFF9}" dt="2023-03-23T16:12:40.207" v="35" actId="554"/>
          <ac:spMkLst>
            <pc:docMk/>
            <pc:sldMk cId="1119969354" sldId="2076138246"/>
            <ac:spMk id="185" creationId="{92DC3B4B-48CD-0CEE-011E-5B996A6BC597}"/>
          </ac:spMkLst>
        </pc:spChg>
        <pc:spChg chg="mod">
          <ac:chgData name="Rachel Profitt" userId="33e63d03-b0ce-4cee-8a7f-3417702ed3c2" providerId="ADAL" clId="{27678081-408A-451A-9A9E-48BCEE65AFF9}" dt="2023-03-23T16:12:35.659" v="34" actId="554"/>
          <ac:spMkLst>
            <pc:docMk/>
            <pc:sldMk cId="1119969354" sldId="2076138246"/>
            <ac:spMk id="195" creationId="{E9E262CA-DF86-D06F-66F8-74944B502E63}"/>
          </ac:spMkLst>
        </pc:spChg>
        <pc:spChg chg="mod">
          <ac:chgData name="Rachel Profitt" userId="33e63d03-b0ce-4cee-8a7f-3417702ed3c2" providerId="ADAL" clId="{27678081-408A-451A-9A9E-48BCEE65AFF9}" dt="2023-03-23T16:12:31.209" v="33" actId="554"/>
          <ac:spMkLst>
            <pc:docMk/>
            <pc:sldMk cId="1119969354" sldId="2076138246"/>
            <ac:spMk id="196" creationId="{00EB2E1E-77CB-2B0B-63E9-C561FC974F2D}"/>
          </ac:spMkLst>
        </pc:spChg>
        <pc:cxnChg chg="mod">
          <ac:chgData name="Rachel Profitt" userId="33e63d03-b0ce-4cee-8a7f-3417702ed3c2" providerId="ADAL" clId="{27678081-408A-451A-9A9E-48BCEE65AFF9}" dt="2023-03-23T16:12:31.209" v="33" actId="554"/>
          <ac:cxnSpMkLst>
            <pc:docMk/>
            <pc:sldMk cId="1119969354" sldId="2076138246"/>
            <ac:cxnSpMk id="16" creationId="{CCB65338-FDAF-119C-F8CA-EADBB0EFCD97}"/>
          </ac:cxnSpMkLst>
        </pc:cxnChg>
        <pc:cxnChg chg="mod">
          <ac:chgData name="Rachel Profitt" userId="33e63d03-b0ce-4cee-8a7f-3417702ed3c2" providerId="ADAL" clId="{27678081-408A-451A-9A9E-48BCEE65AFF9}" dt="2023-03-23T16:12:35.659" v="34" actId="554"/>
          <ac:cxnSpMkLst>
            <pc:docMk/>
            <pc:sldMk cId="1119969354" sldId="2076138246"/>
            <ac:cxnSpMk id="26" creationId="{E234CCD4-3B08-E341-B503-6B5DFEA00305}"/>
          </ac:cxnSpMkLst>
        </pc:cxnChg>
        <pc:cxnChg chg="mod">
          <ac:chgData name="Rachel Profitt" userId="33e63d03-b0ce-4cee-8a7f-3417702ed3c2" providerId="ADAL" clId="{27678081-408A-451A-9A9E-48BCEE65AFF9}" dt="2023-03-23T16:12:35.659" v="34" actId="554"/>
          <ac:cxnSpMkLst>
            <pc:docMk/>
            <pc:sldMk cId="1119969354" sldId="2076138246"/>
            <ac:cxnSpMk id="48" creationId="{A63DF4ED-FB85-DAE9-6258-E8C25D0629B4}"/>
          </ac:cxnSpMkLst>
        </pc:cxnChg>
        <pc:cxnChg chg="mod">
          <ac:chgData name="Rachel Profitt" userId="33e63d03-b0ce-4cee-8a7f-3417702ed3c2" providerId="ADAL" clId="{27678081-408A-451A-9A9E-48BCEE65AFF9}" dt="2023-03-23T16:12:58.111" v="39" actId="14100"/>
          <ac:cxnSpMkLst>
            <pc:docMk/>
            <pc:sldMk cId="1119969354" sldId="2076138246"/>
            <ac:cxnSpMk id="66" creationId="{F8EF1F75-184C-3FAF-9010-2E8462BE22EB}"/>
          </ac:cxnSpMkLst>
        </pc:cxnChg>
        <pc:cxnChg chg="mod">
          <ac:chgData name="Rachel Profitt" userId="33e63d03-b0ce-4cee-8a7f-3417702ed3c2" providerId="ADAL" clId="{27678081-408A-451A-9A9E-48BCEE65AFF9}" dt="2023-03-23T16:12:49.855" v="37" actId="14100"/>
          <ac:cxnSpMkLst>
            <pc:docMk/>
            <pc:sldMk cId="1119969354" sldId="2076138246"/>
            <ac:cxnSpMk id="67" creationId="{BBD196BC-5D98-F017-6F7E-FE3197635F4B}"/>
          </ac:cxnSpMkLst>
        </pc:cxnChg>
        <pc:cxnChg chg="mod">
          <ac:chgData name="Rachel Profitt" userId="33e63d03-b0ce-4cee-8a7f-3417702ed3c2" providerId="ADAL" clId="{27678081-408A-451A-9A9E-48BCEE65AFF9}" dt="2023-03-23T16:12:40.207" v="35" actId="554"/>
          <ac:cxnSpMkLst>
            <pc:docMk/>
            <pc:sldMk cId="1119969354" sldId="2076138246"/>
            <ac:cxnSpMk id="134" creationId="{6983D6A9-DD49-0037-F410-D28B5C725238}"/>
          </ac:cxnSpMkLst>
        </pc:cxnChg>
        <pc:cxnChg chg="mod">
          <ac:chgData name="Rachel Profitt" userId="33e63d03-b0ce-4cee-8a7f-3417702ed3c2" providerId="ADAL" clId="{27678081-408A-451A-9A9E-48BCEE65AFF9}" dt="2023-03-23T16:12:31.209" v="33" actId="554"/>
          <ac:cxnSpMkLst>
            <pc:docMk/>
            <pc:sldMk cId="1119969354" sldId="2076138246"/>
            <ac:cxnSpMk id="144" creationId="{9AD40DA6-13F8-AE0B-E020-BB1E83693BD2}"/>
          </ac:cxnSpMkLst>
        </pc:cxnChg>
        <pc:cxnChg chg="mod">
          <ac:chgData name="Rachel Profitt" userId="33e63d03-b0ce-4cee-8a7f-3417702ed3c2" providerId="ADAL" clId="{27678081-408A-451A-9A9E-48BCEE65AFF9}" dt="2023-03-23T16:12:52.870" v="38" actId="14100"/>
          <ac:cxnSpMkLst>
            <pc:docMk/>
            <pc:sldMk cId="1119969354" sldId="2076138246"/>
            <ac:cxnSpMk id="223" creationId="{09005265-42E6-A9B3-0D37-58DCA3DA71EC}"/>
          </ac:cxnSpMkLst>
        </pc:cxnChg>
      </pc:sldChg>
    </pc:docChg>
  </pc:docChgLst>
  <pc:docChgLst>
    <pc:chgData name="Kody Wildfeuer" userId="14004db4-2f4b-440f-abef-68915ffb67e8" providerId="ADAL" clId="{5FD8A8E9-1A9D-4DD3-A967-5B7E2D825E49}"/>
    <pc:docChg chg="undo custSel modSld">
      <pc:chgData name="Kody Wildfeuer" userId="14004db4-2f4b-440f-abef-68915ffb67e8" providerId="ADAL" clId="{5FD8A8E9-1A9D-4DD3-A967-5B7E2D825E49}" dt="2023-05-10T13:39:16.307" v="125" actId="14100"/>
      <pc:docMkLst>
        <pc:docMk/>
      </pc:docMkLst>
      <pc:sldChg chg="addSp modSp mod">
        <pc:chgData name="Kody Wildfeuer" userId="14004db4-2f4b-440f-abef-68915ffb67e8" providerId="ADAL" clId="{5FD8A8E9-1A9D-4DD3-A967-5B7E2D825E49}" dt="2023-05-10T13:39:16.307" v="125" actId="14100"/>
        <pc:sldMkLst>
          <pc:docMk/>
          <pc:sldMk cId="3293096698" sldId="2076138250"/>
        </pc:sldMkLst>
        <pc:spChg chg="mod">
          <ac:chgData name="Kody Wildfeuer" userId="14004db4-2f4b-440f-abef-68915ffb67e8" providerId="ADAL" clId="{5FD8A8E9-1A9D-4DD3-A967-5B7E2D825E49}" dt="2023-05-10T13:38:41.892" v="121" actId="1076"/>
          <ac:spMkLst>
            <pc:docMk/>
            <pc:sldMk cId="3293096698" sldId="2076138250"/>
            <ac:spMk id="29" creationId="{B0469917-B76C-4E40-45CE-328FC7DE9571}"/>
          </ac:spMkLst>
        </pc:spChg>
        <pc:spChg chg="mod">
          <ac:chgData name="Kody Wildfeuer" userId="14004db4-2f4b-440f-abef-68915ffb67e8" providerId="ADAL" clId="{5FD8A8E9-1A9D-4DD3-A967-5B7E2D825E49}" dt="2023-05-10T13:32:26.926" v="2" actId="1076"/>
          <ac:spMkLst>
            <pc:docMk/>
            <pc:sldMk cId="3293096698" sldId="2076138250"/>
            <ac:spMk id="30" creationId="{E4785155-A357-1147-98E6-A0441DE95AD3}"/>
          </ac:spMkLst>
        </pc:spChg>
        <pc:spChg chg="mod">
          <ac:chgData name="Kody Wildfeuer" userId="14004db4-2f4b-440f-abef-68915ffb67e8" providerId="ADAL" clId="{5FD8A8E9-1A9D-4DD3-A967-5B7E2D825E49}" dt="2023-05-10T13:32:26.926" v="2" actId="1076"/>
          <ac:spMkLst>
            <pc:docMk/>
            <pc:sldMk cId="3293096698" sldId="2076138250"/>
            <ac:spMk id="31" creationId="{7CA0EA68-179A-8C16-B0BA-B83D5A249A0B}"/>
          </ac:spMkLst>
        </pc:spChg>
        <pc:spChg chg="mod">
          <ac:chgData name="Kody Wildfeuer" userId="14004db4-2f4b-440f-abef-68915ffb67e8" providerId="ADAL" clId="{5FD8A8E9-1A9D-4DD3-A967-5B7E2D825E49}" dt="2023-05-10T13:32:26.926" v="2" actId="1076"/>
          <ac:spMkLst>
            <pc:docMk/>
            <pc:sldMk cId="3293096698" sldId="2076138250"/>
            <ac:spMk id="32" creationId="{E22681A3-6C20-666F-88E4-ADAA2D5F7295}"/>
          </ac:spMkLst>
        </pc:spChg>
        <pc:spChg chg="mod">
          <ac:chgData name="Kody Wildfeuer" userId="14004db4-2f4b-440f-abef-68915ffb67e8" providerId="ADAL" clId="{5FD8A8E9-1A9D-4DD3-A967-5B7E2D825E49}" dt="2023-05-10T13:34:44.736" v="18" actId="1076"/>
          <ac:spMkLst>
            <pc:docMk/>
            <pc:sldMk cId="3293096698" sldId="2076138250"/>
            <ac:spMk id="33" creationId="{5462C561-412F-A270-BF23-88AEF40853E0}"/>
          </ac:spMkLst>
        </pc:spChg>
        <pc:spChg chg="mod">
          <ac:chgData name="Kody Wildfeuer" userId="14004db4-2f4b-440f-abef-68915ffb67e8" providerId="ADAL" clId="{5FD8A8E9-1A9D-4DD3-A967-5B7E2D825E49}" dt="2023-05-10T13:32:56.788" v="4" actId="1076"/>
          <ac:spMkLst>
            <pc:docMk/>
            <pc:sldMk cId="3293096698" sldId="2076138250"/>
            <ac:spMk id="34" creationId="{698DE480-4EF8-7EB0-5525-D9DE37C2678A}"/>
          </ac:spMkLst>
        </pc:spChg>
        <pc:spChg chg="mod">
          <ac:chgData name="Kody Wildfeuer" userId="14004db4-2f4b-440f-abef-68915ffb67e8" providerId="ADAL" clId="{5FD8A8E9-1A9D-4DD3-A967-5B7E2D825E49}" dt="2023-05-10T13:32:56.788" v="4" actId="1076"/>
          <ac:spMkLst>
            <pc:docMk/>
            <pc:sldMk cId="3293096698" sldId="2076138250"/>
            <ac:spMk id="35" creationId="{3D87AA35-A1C6-60FB-9ADC-B87C845DD73D}"/>
          </ac:spMkLst>
        </pc:spChg>
        <pc:spChg chg="mod">
          <ac:chgData name="Kody Wildfeuer" userId="14004db4-2f4b-440f-abef-68915ffb67e8" providerId="ADAL" clId="{5FD8A8E9-1A9D-4DD3-A967-5B7E2D825E49}" dt="2023-05-10T13:33:37.426" v="12" actId="1076"/>
          <ac:spMkLst>
            <pc:docMk/>
            <pc:sldMk cId="3293096698" sldId="2076138250"/>
            <ac:spMk id="43" creationId="{99FF6DA6-D422-07A3-7E1F-168A9962A433}"/>
          </ac:spMkLst>
        </pc:spChg>
        <pc:spChg chg="add mod">
          <ac:chgData name="Kody Wildfeuer" userId="14004db4-2f4b-440f-abef-68915ffb67e8" providerId="ADAL" clId="{5FD8A8E9-1A9D-4DD3-A967-5B7E2D825E49}" dt="2023-05-10T13:37:45.301" v="114" actId="1076"/>
          <ac:spMkLst>
            <pc:docMk/>
            <pc:sldMk cId="3293096698" sldId="2076138250"/>
            <ac:spMk id="50" creationId="{F3D51097-5199-64A1-5409-6B5D176E8E91}"/>
          </ac:spMkLst>
        </pc:spChg>
        <pc:spChg chg="mod">
          <ac:chgData name="Kody Wildfeuer" userId="14004db4-2f4b-440f-abef-68915ffb67e8" providerId="ADAL" clId="{5FD8A8E9-1A9D-4DD3-A967-5B7E2D825E49}" dt="2023-05-10T13:33:15.270" v="8" actId="1076"/>
          <ac:spMkLst>
            <pc:docMk/>
            <pc:sldMk cId="3293096698" sldId="2076138250"/>
            <ac:spMk id="92" creationId="{0FFBB99E-C936-B0DB-A72D-FA7BA5B306E5}"/>
          </ac:spMkLst>
        </pc:spChg>
        <pc:spChg chg="mod">
          <ac:chgData name="Kody Wildfeuer" userId="14004db4-2f4b-440f-abef-68915ffb67e8" providerId="ADAL" clId="{5FD8A8E9-1A9D-4DD3-A967-5B7E2D825E49}" dt="2023-05-10T13:33:37.426" v="12" actId="1076"/>
          <ac:spMkLst>
            <pc:docMk/>
            <pc:sldMk cId="3293096698" sldId="2076138250"/>
            <ac:spMk id="103" creationId="{F9C27996-6479-D252-639B-594F2BB9FF31}"/>
          </ac:spMkLst>
        </pc:spChg>
        <pc:spChg chg="mod">
          <ac:chgData name="Kody Wildfeuer" userId="14004db4-2f4b-440f-abef-68915ffb67e8" providerId="ADAL" clId="{5FD8A8E9-1A9D-4DD3-A967-5B7E2D825E49}" dt="2023-05-10T13:33:37.426" v="12" actId="1076"/>
          <ac:spMkLst>
            <pc:docMk/>
            <pc:sldMk cId="3293096698" sldId="2076138250"/>
            <ac:spMk id="158" creationId="{18E42D95-20EA-8A94-096E-421E3035CA8B}"/>
          </ac:spMkLst>
        </pc:spChg>
        <pc:spChg chg="mod">
          <ac:chgData name="Kody Wildfeuer" userId="14004db4-2f4b-440f-abef-68915ffb67e8" providerId="ADAL" clId="{5FD8A8E9-1A9D-4DD3-A967-5B7E2D825E49}" dt="2023-05-10T13:33:37.426" v="12" actId="1076"/>
          <ac:spMkLst>
            <pc:docMk/>
            <pc:sldMk cId="3293096698" sldId="2076138250"/>
            <ac:spMk id="185" creationId="{92DC3B4B-48CD-0CEE-011E-5B996A6BC597}"/>
          </ac:spMkLst>
        </pc:spChg>
        <pc:spChg chg="mod">
          <ac:chgData name="Kody Wildfeuer" userId="14004db4-2f4b-440f-abef-68915ffb67e8" providerId="ADAL" clId="{5FD8A8E9-1A9D-4DD3-A967-5B7E2D825E49}" dt="2023-05-10T13:33:37.426" v="12" actId="1076"/>
          <ac:spMkLst>
            <pc:docMk/>
            <pc:sldMk cId="3293096698" sldId="2076138250"/>
            <ac:spMk id="195" creationId="{E9E262CA-DF86-D06F-66F8-74944B502E63}"/>
          </ac:spMkLst>
        </pc:spChg>
        <pc:spChg chg="mod">
          <ac:chgData name="Kody Wildfeuer" userId="14004db4-2f4b-440f-abef-68915ffb67e8" providerId="ADAL" clId="{5FD8A8E9-1A9D-4DD3-A967-5B7E2D825E49}" dt="2023-05-10T13:33:37.426" v="12" actId="1076"/>
          <ac:spMkLst>
            <pc:docMk/>
            <pc:sldMk cId="3293096698" sldId="2076138250"/>
            <ac:spMk id="196" creationId="{00EB2E1E-77CB-2B0B-63E9-C561FC974F2D}"/>
          </ac:spMkLst>
        </pc:spChg>
        <pc:cxnChg chg="mod">
          <ac:chgData name="Kody Wildfeuer" userId="14004db4-2f4b-440f-abef-68915ffb67e8" providerId="ADAL" clId="{5FD8A8E9-1A9D-4DD3-A967-5B7E2D825E49}" dt="2023-05-10T13:34:44.736" v="18" actId="1076"/>
          <ac:cxnSpMkLst>
            <pc:docMk/>
            <pc:sldMk cId="3293096698" sldId="2076138250"/>
            <ac:cxnSpMk id="36" creationId="{9D0BC594-FB1E-15EE-D83C-EBA83B7E31E1}"/>
          </ac:cxnSpMkLst>
        </pc:cxnChg>
        <pc:cxnChg chg="mod">
          <ac:chgData name="Kody Wildfeuer" userId="14004db4-2f4b-440f-abef-68915ffb67e8" providerId="ADAL" clId="{5FD8A8E9-1A9D-4DD3-A967-5B7E2D825E49}" dt="2023-05-10T13:39:16.307" v="125" actId="14100"/>
          <ac:cxnSpMkLst>
            <pc:docMk/>
            <pc:sldMk cId="3293096698" sldId="2076138250"/>
            <ac:cxnSpMk id="37" creationId="{F614F484-290B-664B-DFC0-E2FC91D11D1A}"/>
          </ac:cxnSpMkLst>
        </pc:cxnChg>
        <pc:cxnChg chg="mod">
          <ac:chgData name="Kody Wildfeuer" userId="14004db4-2f4b-440f-abef-68915ffb67e8" providerId="ADAL" clId="{5FD8A8E9-1A9D-4DD3-A967-5B7E2D825E49}" dt="2023-05-10T13:38:45.202" v="122" actId="14100"/>
          <ac:cxnSpMkLst>
            <pc:docMk/>
            <pc:sldMk cId="3293096698" sldId="2076138250"/>
            <ac:cxnSpMk id="38" creationId="{2EB56236-65EE-5E08-DA6F-CCB6120AD74E}"/>
          </ac:cxnSpMkLst>
        </pc:cxnChg>
        <pc:cxnChg chg="mod">
          <ac:chgData name="Kody Wildfeuer" userId="14004db4-2f4b-440f-abef-68915ffb67e8" providerId="ADAL" clId="{5FD8A8E9-1A9D-4DD3-A967-5B7E2D825E49}" dt="2023-05-10T13:32:26.926" v="2" actId="1076"/>
          <ac:cxnSpMkLst>
            <pc:docMk/>
            <pc:sldMk cId="3293096698" sldId="2076138250"/>
            <ac:cxnSpMk id="39" creationId="{0E7A4BC6-5CF6-93B0-A460-C45688FD1EB9}"/>
          </ac:cxnSpMkLst>
        </pc:cxnChg>
        <pc:cxnChg chg="mod">
          <ac:chgData name="Kody Wildfeuer" userId="14004db4-2f4b-440f-abef-68915ffb67e8" providerId="ADAL" clId="{5FD8A8E9-1A9D-4DD3-A967-5B7E2D825E49}" dt="2023-05-10T13:34:44.736" v="18" actId="1076"/>
          <ac:cxnSpMkLst>
            <pc:docMk/>
            <pc:sldMk cId="3293096698" sldId="2076138250"/>
            <ac:cxnSpMk id="40" creationId="{3AF529AB-C015-F739-3867-0923BAC9F8BF}"/>
          </ac:cxnSpMkLst>
        </pc:cxnChg>
        <pc:cxnChg chg="mod">
          <ac:chgData name="Kody Wildfeuer" userId="14004db4-2f4b-440f-abef-68915ffb67e8" providerId="ADAL" clId="{5FD8A8E9-1A9D-4DD3-A967-5B7E2D825E49}" dt="2023-05-10T13:34:04.988" v="13" actId="14100"/>
          <ac:cxnSpMkLst>
            <pc:docMk/>
            <pc:sldMk cId="3293096698" sldId="2076138250"/>
            <ac:cxnSpMk id="41" creationId="{BCE5F950-DFAB-700D-9951-DAB4C9EED37D}"/>
          </ac:cxnSpMkLst>
        </pc:cxnChg>
        <pc:cxnChg chg="mod">
          <ac:chgData name="Kody Wildfeuer" userId="14004db4-2f4b-440f-abef-68915ffb67e8" providerId="ADAL" clId="{5FD8A8E9-1A9D-4DD3-A967-5B7E2D825E49}" dt="2023-05-10T13:34:11.865" v="15" actId="14100"/>
          <ac:cxnSpMkLst>
            <pc:docMk/>
            <pc:sldMk cId="3293096698" sldId="2076138250"/>
            <ac:cxnSpMk id="42" creationId="{C4F5B86C-D2F5-4CB5-13CB-63CDF62BD875}"/>
          </ac:cxnSpMkLst>
        </pc:cxnChg>
        <pc:cxnChg chg="add mod">
          <ac:chgData name="Kody Wildfeuer" userId="14004db4-2f4b-440f-abef-68915ffb67e8" providerId="ADAL" clId="{5FD8A8E9-1A9D-4DD3-A967-5B7E2D825E49}" dt="2023-05-10T13:38:02.448" v="117" actId="14100"/>
          <ac:cxnSpMkLst>
            <pc:docMk/>
            <pc:sldMk cId="3293096698" sldId="2076138250"/>
            <ac:cxnSpMk id="51" creationId="{CA9E645C-BF09-66F8-1528-DFB5AFBB442C}"/>
          </ac:cxnSpMkLst>
        </pc:cxnChg>
        <pc:cxnChg chg="mod">
          <ac:chgData name="Kody Wildfeuer" userId="14004db4-2f4b-440f-abef-68915ffb67e8" providerId="ADAL" clId="{5FD8A8E9-1A9D-4DD3-A967-5B7E2D825E49}" dt="2023-05-10T13:33:37.426" v="12" actId="1076"/>
          <ac:cxnSpMkLst>
            <pc:docMk/>
            <pc:sldMk cId="3293096698" sldId="2076138250"/>
            <ac:cxnSpMk id="53" creationId="{E1263FAD-C031-7B86-A0C3-91A83124BCC9}"/>
          </ac:cxnSpMkLst>
        </pc:cxnChg>
        <pc:cxnChg chg="mod">
          <ac:chgData name="Kody Wildfeuer" userId="14004db4-2f4b-440f-abef-68915ffb67e8" providerId="ADAL" clId="{5FD8A8E9-1A9D-4DD3-A967-5B7E2D825E49}" dt="2023-05-10T13:33:37.426" v="12" actId="1076"/>
          <ac:cxnSpMkLst>
            <pc:docMk/>
            <pc:sldMk cId="3293096698" sldId="2076138250"/>
            <ac:cxnSpMk id="58" creationId="{7E8C1324-BB48-66F3-882F-DFEF4969E80D}"/>
          </ac:cxnSpMkLst>
        </pc:cxnChg>
        <pc:cxnChg chg="mod">
          <ac:chgData name="Kody Wildfeuer" userId="14004db4-2f4b-440f-abef-68915ffb67e8" providerId="ADAL" clId="{5FD8A8E9-1A9D-4DD3-A967-5B7E2D825E49}" dt="2023-05-10T13:33:37.426" v="12" actId="1076"/>
          <ac:cxnSpMkLst>
            <pc:docMk/>
            <pc:sldMk cId="3293096698" sldId="2076138250"/>
            <ac:cxnSpMk id="59" creationId="{843DCDA9-3CF3-C0CB-1ECE-9D2B28E42C4A}"/>
          </ac:cxnSpMkLst>
        </pc:cxnChg>
        <pc:cxnChg chg="mod">
          <ac:chgData name="Kody Wildfeuer" userId="14004db4-2f4b-440f-abef-68915ffb67e8" providerId="ADAL" clId="{5FD8A8E9-1A9D-4DD3-A967-5B7E2D825E49}" dt="2023-05-10T13:33:37.426" v="12" actId="1076"/>
          <ac:cxnSpMkLst>
            <pc:docMk/>
            <pc:sldMk cId="3293096698" sldId="2076138250"/>
            <ac:cxnSpMk id="62" creationId="{99C0C05E-7B50-2F91-BB06-C993B2B494A7}"/>
          </ac:cxnSpMkLst>
        </pc:cxnChg>
        <pc:cxnChg chg="mod">
          <ac:chgData name="Kody Wildfeuer" userId="14004db4-2f4b-440f-abef-68915ffb67e8" providerId="ADAL" clId="{5FD8A8E9-1A9D-4DD3-A967-5B7E2D825E49}" dt="2023-05-10T13:38:41.892" v="121" actId="1076"/>
          <ac:cxnSpMkLst>
            <pc:docMk/>
            <pc:sldMk cId="3293096698" sldId="2076138250"/>
            <ac:cxnSpMk id="76" creationId="{FD8A6C04-1EAD-FAF3-3032-318989902AC7}"/>
          </ac:cxnSpMkLst>
        </pc:cxnChg>
        <pc:cxnChg chg="mod">
          <ac:chgData name="Kody Wildfeuer" userId="14004db4-2f4b-440f-abef-68915ffb67e8" providerId="ADAL" clId="{5FD8A8E9-1A9D-4DD3-A967-5B7E2D825E49}" dt="2023-05-10T13:34:19.379" v="16" actId="14100"/>
          <ac:cxnSpMkLst>
            <pc:docMk/>
            <pc:sldMk cId="3293096698" sldId="2076138250"/>
            <ac:cxnSpMk id="79" creationId="{A87CA0C0-5D70-715B-F980-089E558A95D0}"/>
          </ac:cxnSpMkLst>
        </pc:cxnChg>
        <pc:cxnChg chg="mod">
          <ac:chgData name="Kody Wildfeuer" userId="14004db4-2f4b-440f-abef-68915ffb67e8" providerId="ADAL" clId="{5FD8A8E9-1A9D-4DD3-A967-5B7E2D825E49}" dt="2023-05-10T13:34:23.610" v="17" actId="1076"/>
          <ac:cxnSpMkLst>
            <pc:docMk/>
            <pc:sldMk cId="3293096698" sldId="2076138250"/>
            <ac:cxnSpMk id="94" creationId="{C149FBA3-3195-0104-7DB4-C4AB8D3B2472}"/>
          </ac:cxnSpMkLst>
        </pc:cxnChg>
        <pc:cxnChg chg="mod">
          <ac:chgData name="Kody Wildfeuer" userId="14004db4-2f4b-440f-abef-68915ffb67e8" providerId="ADAL" clId="{5FD8A8E9-1A9D-4DD3-A967-5B7E2D825E49}" dt="2023-05-10T13:33:37.426" v="12" actId="1076"/>
          <ac:cxnSpMkLst>
            <pc:docMk/>
            <pc:sldMk cId="3293096698" sldId="2076138250"/>
            <ac:cxnSpMk id="344" creationId="{AF885222-CA0B-25B5-E8C4-6651E75727B4}"/>
          </ac:cxnSpMkLst>
        </pc:cxnChg>
      </pc:sldChg>
    </pc:docChg>
  </pc:docChgLst>
  <pc:docChgLst>
    <pc:chgData name="Kody Wildfeuer" userId="14004db4-2f4b-440f-abef-68915ffb67e8" providerId="ADAL" clId="{D99EAE51-253C-A743-9FD1-CD10CBCB409F}"/>
    <pc:docChg chg="undo custSel modSld sldOrd">
      <pc:chgData name="Kody Wildfeuer" userId="14004db4-2f4b-440f-abef-68915ffb67e8" providerId="ADAL" clId="{D99EAE51-253C-A743-9FD1-CD10CBCB409F}" dt="2023-06-15T15:44:35.751" v="162" actId="122"/>
      <pc:docMkLst>
        <pc:docMk/>
      </pc:docMkLst>
      <pc:sldChg chg="mod modShow">
        <pc:chgData name="Kody Wildfeuer" userId="14004db4-2f4b-440f-abef-68915ffb67e8" providerId="ADAL" clId="{D99EAE51-253C-A743-9FD1-CD10CBCB409F}" dt="2023-06-15T15:20:20.531" v="156" actId="729"/>
        <pc:sldMkLst>
          <pc:docMk/>
          <pc:sldMk cId="3293096698" sldId="2076138250"/>
        </pc:sldMkLst>
      </pc:sldChg>
      <pc:sldChg chg="mod modShow">
        <pc:chgData name="Kody Wildfeuer" userId="14004db4-2f4b-440f-abef-68915ffb67e8" providerId="ADAL" clId="{D99EAE51-253C-A743-9FD1-CD10CBCB409F}" dt="2023-06-15T15:20:20.531" v="156" actId="729"/>
        <pc:sldMkLst>
          <pc:docMk/>
          <pc:sldMk cId="1154726800" sldId="2076138251"/>
        </pc:sldMkLst>
      </pc:sldChg>
      <pc:sldChg chg="mod modShow">
        <pc:chgData name="Kody Wildfeuer" userId="14004db4-2f4b-440f-abef-68915ffb67e8" providerId="ADAL" clId="{D99EAE51-253C-A743-9FD1-CD10CBCB409F}" dt="2023-06-15T15:20:20.531" v="156" actId="729"/>
        <pc:sldMkLst>
          <pc:docMk/>
          <pc:sldMk cId="2796976504" sldId="2076138252"/>
        </pc:sldMkLst>
      </pc:sldChg>
      <pc:sldChg chg="mod modShow">
        <pc:chgData name="Kody Wildfeuer" userId="14004db4-2f4b-440f-abef-68915ffb67e8" providerId="ADAL" clId="{D99EAE51-253C-A743-9FD1-CD10CBCB409F}" dt="2023-06-15T15:20:20.531" v="156" actId="729"/>
        <pc:sldMkLst>
          <pc:docMk/>
          <pc:sldMk cId="1259917183" sldId="2076138253"/>
        </pc:sldMkLst>
      </pc:sldChg>
      <pc:sldChg chg="modSp mod ord">
        <pc:chgData name="Kody Wildfeuer" userId="14004db4-2f4b-440f-abef-68915ffb67e8" providerId="ADAL" clId="{D99EAE51-253C-A743-9FD1-CD10CBCB409F}" dt="2023-06-15T15:44:35.751" v="162" actId="122"/>
        <pc:sldMkLst>
          <pc:docMk/>
          <pc:sldMk cId="1114355792" sldId="2076138254"/>
        </pc:sldMkLst>
        <pc:spChg chg="mod">
          <ac:chgData name="Kody Wildfeuer" userId="14004db4-2f4b-440f-abef-68915ffb67e8" providerId="ADAL" clId="{D99EAE51-253C-A743-9FD1-CD10CBCB409F}" dt="2023-06-15T15:18:25.124" v="82" actId="20577"/>
          <ac:spMkLst>
            <pc:docMk/>
            <pc:sldMk cId="1114355792" sldId="2076138254"/>
            <ac:spMk id="2" creationId="{77611BAB-AAFD-6C56-F99A-54C577DB5C04}"/>
          </ac:spMkLst>
        </pc:spChg>
        <pc:spChg chg="mod">
          <ac:chgData name="Kody Wildfeuer" userId="14004db4-2f4b-440f-abef-68915ffb67e8" providerId="ADAL" clId="{D99EAE51-253C-A743-9FD1-CD10CBCB409F}" dt="2023-06-15T15:44:22.450" v="159" actId="122"/>
          <ac:spMkLst>
            <pc:docMk/>
            <pc:sldMk cId="1114355792" sldId="2076138254"/>
            <ac:spMk id="6" creationId="{9D9A478D-1005-BD2C-E03B-C2FB9D0CC901}"/>
          </ac:spMkLst>
        </pc:spChg>
        <pc:spChg chg="mod">
          <ac:chgData name="Kody Wildfeuer" userId="14004db4-2f4b-440f-abef-68915ffb67e8" providerId="ADAL" clId="{D99EAE51-253C-A743-9FD1-CD10CBCB409F}" dt="2023-06-15T15:17:23.482" v="56" actId="14100"/>
          <ac:spMkLst>
            <pc:docMk/>
            <pc:sldMk cId="1114355792" sldId="2076138254"/>
            <ac:spMk id="7" creationId="{D1814338-6317-E462-95C8-891FC5F67F84}"/>
          </ac:spMkLst>
        </pc:spChg>
        <pc:spChg chg="mod">
          <ac:chgData name="Kody Wildfeuer" userId="14004db4-2f4b-440f-abef-68915ffb67e8" providerId="ADAL" clId="{D99EAE51-253C-A743-9FD1-CD10CBCB409F}" dt="2023-06-15T15:20:08.165" v="155" actId="1076"/>
          <ac:spMkLst>
            <pc:docMk/>
            <pc:sldMk cId="1114355792" sldId="2076138254"/>
            <ac:spMk id="11" creationId="{B700FABF-7F2C-4D0C-D2B9-B6B9AA4FD9AE}"/>
          </ac:spMkLst>
        </pc:spChg>
        <pc:spChg chg="mod">
          <ac:chgData name="Kody Wildfeuer" userId="14004db4-2f4b-440f-abef-68915ffb67e8" providerId="ADAL" clId="{D99EAE51-253C-A743-9FD1-CD10CBCB409F}" dt="2023-06-15T15:18:54.202" v="124" actId="20577"/>
          <ac:spMkLst>
            <pc:docMk/>
            <pc:sldMk cId="1114355792" sldId="2076138254"/>
            <ac:spMk id="15" creationId="{48F1837A-7E41-0C56-43D0-1B57E670BAEB}"/>
          </ac:spMkLst>
        </pc:spChg>
        <pc:spChg chg="mod">
          <ac:chgData name="Kody Wildfeuer" userId="14004db4-2f4b-440f-abef-68915ffb67e8" providerId="ADAL" clId="{D99EAE51-253C-A743-9FD1-CD10CBCB409F}" dt="2023-06-15T15:18:58.923" v="130" actId="20577"/>
          <ac:spMkLst>
            <pc:docMk/>
            <pc:sldMk cId="1114355792" sldId="2076138254"/>
            <ac:spMk id="18" creationId="{68A59764-0B68-E768-9B52-E6476FB097EE}"/>
          </ac:spMkLst>
        </pc:spChg>
        <pc:spChg chg="mod">
          <ac:chgData name="Kody Wildfeuer" userId="14004db4-2f4b-440f-abef-68915ffb67e8" providerId="ADAL" clId="{D99EAE51-253C-A743-9FD1-CD10CBCB409F}" dt="2023-06-15T15:18:46.043" v="116" actId="20577"/>
          <ac:spMkLst>
            <pc:docMk/>
            <pc:sldMk cId="1114355792" sldId="2076138254"/>
            <ac:spMk id="23" creationId="{A5C02F40-F91A-B392-A688-D8E39B30AF82}"/>
          </ac:spMkLst>
        </pc:spChg>
        <pc:spChg chg="mod">
          <ac:chgData name="Kody Wildfeuer" userId="14004db4-2f4b-440f-abef-68915ffb67e8" providerId="ADAL" clId="{D99EAE51-253C-A743-9FD1-CD10CBCB409F}" dt="2023-06-15T15:38:12.945" v="158" actId="20577"/>
          <ac:spMkLst>
            <pc:docMk/>
            <pc:sldMk cId="1114355792" sldId="2076138254"/>
            <ac:spMk id="29" creationId="{B0469917-B76C-4E40-45CE-328FC7DE9571}"/>
          </ac:spMkLst>
        </pc:spChg>
        <pc:spChg chg="mod">
          <ac:chgData name="Kody Wildfeuer" userId="14004db4-2f4b-440f-abef-68915ffb67e8" providerId="ADAL" clId="{D99EAE51-253C-A743-9FD1-CD10CBCB409F}" dt="2023-06-15T15:19:10.757" v="140" actId="20577"/>
          <ac:spMkLst>
            <pc:docMk/>
            <pc:sldMk cId="1114355792" sldId="2076138254"/>
            <ac:spMk id="35" creationId="{3D87AA35-A1C6-60FB-9ADC-B87C845DD73D}"/>
          </ac:spMkLst>
        </pc:spChg>
        <pc:spChg chg="mod">
          <ac:chgData name="Kody Wildfeuer" userId="14004db4-2f4b-440f-abef-68915ffb67e8" providerId="ADAL" clId="{D99EAE51-253C-A743-9FD1-CD10CBCB409F}" dt="2023-06-15T15:44:25.711" v="160" actId="122"/>
          <ac:spMkLst>
            <pc:docMk/>
            <pc:sldMk cId="1114355792" sldId="2076138254"/>
            <ac:spMk id="36" creationId="{B98930B0-8A03-F8F9-DBE3-0247C897743D}"/>
          </ac:spMkLst>
        </pc:spChg>
        <pc:spChg chg="mod">
          <ac:chgData name="Kody Wildfeuer" userId="14004db4-2f4b-440f-abef-68915ffb67e8" providerId="ADAL" clId="{D99EAE51-253C-A743-9FD1-CD10CBCB409F}" dt="2023-06-15T15:18:34.967" v="112" actId="20577"/>
          <ac:spMkLst>
            <pc:docMk/>
            <pc:sldMk cId="1114355792" sldId="2076138254"/>
            <ac:spMk id="37" creationId="{CB5CB050-A8E2-57CB-8D83-70B95ED30E7E}"/>
          </ac:spMkLst>
        </pc:spChg>
        <pc:spChg chg="mod">
          <ac:chgData name="Kody Wildfeuer" userId="14004db4-2f4b-440f-abef-68915ffb67e8" providerId="ADAL" clId="{D99EAE51-253C-A743-9FD1-CD10CBCB409F}" dt="2023-06-15T15:44:32.383" v="161" actId="122"/>
          <ac:spMkLst>
            <pc:docMk/>
            <pc:sldMk cId="1114355792" sldId="2076138254"/>
            <ac:spMk id="52" creationId="{8FC9AA64-4E14-912E-DD62-C816CBE603AC}"/>
          </ac:spMkLst>
        </pc:spChg>
        <pc:spChg chg="mod">
          <ac:chgData name="Kody Wildfeuer" userId="14004db4-2f4b-440f-abef-68915ffb67e8" providerId="ADAL" clId="{D99EAE51-253C-A743-9FD1-CD10CBCB409F}" dt="2023-06-15T15:19:18.857" v="148" actId="20577"/>
          <ac:spMkLst>
            <pc:docMk/>
            <pc:sldMk cId="1114355792" sldId="2076138254"/>
            <ac:spMk id="74" creationId="{9C43B7D7-649D-ED38-6715-FFF5E1382606}"/>
          </ac:spMkLst>
        </pc:spChg>
        <pc:spChg chg="mod">
          <ac:chgData name="Kody Wildfeuer" userId="14004db4-2f4b-440f-abef-68915ffb67e8" providerId="ADAL" clId="{D99EAE51-253C-A743-9FD1-CD10CBCB409F}" dt="2023-06-15T15:16:39.081" v="37" actId="1076"/>
          <ac:spMkLst>
            <pc:docMk/>
            <pc:sldMk cId="1114355792" sldId="2076138254"/>
            <ac:spMk id="98" creationId="{33583255-4C37-E3DD-583C-3327AC0DE668}"/>
          </ac:spMkLst>
        </pc:spChg>
        <pc:spChg chg="mod">
          <ac:chgData name="Kody Wildfeuer" userId="14004db4-2f4b-440f-abef-68915ffb67e8" providerId="ADAL" clId="{D99EAE51-253C-A743-9FD1-CD10CBCB409F}" dt="2023-06-15T15:44:35.751" v="162" actId="122"/>
          <ac:spMkLst>
            <pc:docMk/>
            <pc:sldMk cId="1114355792" sldId="2076138254"/>
            <ac:spMk id="199" creationId="{4990BBEE-9634-F6C8-A796-D9015078432A}"/>
          </ac:spMkLst>
        </pc:spChg>
        <pc:cxnChg chg="mod">
          <ac:chgData name="Kody Wildfeuer" userId="14004db4-2f4b-440f-abef-68915ffb67e8" providerId="ADAL" clId="{D99EAE51-253C-A743-9FD1-CD10CBCB409F}" dt="2023-06-15T15:18:16.100" v="62" actId="14100"/>
          <ac:cxnSpMkLst>
            <pc:docMk/>
            <pc:sldMk cId="1114355792" sldId="2076138254"/>
            <ac:cxnSpMk id="4" creationId="{EF3DEE33-3C4F-99C5-C417-E6258EC27AE9}"/>
          </ac:cxnSpMkLst>
        </pc:cxnChg>
        <pc:cxnChg chg="mod">
          <ac:chgData name="Kody Wildfeuer" userId="14004db4-2f4b-440f-abef-68915ffb67e8" providerId="ADAL" clId="{D99EAE51-253C-A743-9FD1-CD10CBCB409F}" dt="2023-06-15T15:15:04.374" v="18" actId="1076"/>
          <ac:cxnSpMkLst>
            <pc:docMk/>
            <pc:sldMk cId="1114355792" sldId="2076138254"/>
            <ac:cxnSpMk id="10" creationId="{46EB617B-9D87-E8F5-DB8C-E4C256490769}"/>
          </ac:cxnSpMkLst>
        </pc:cxnChg>
        <pc:cxnChg chg="mod">
          <ac:chgData name="Kody Wildfeuer" userId="14004db4-2f4b-440f-abef-68915ffb67e8" providerId="ADAL" clId="{D99EAE51-253C-A743-9FD1-CD10CBCB409F}" dt="2023-06-15T15:17:23.482" v="56" actId="14100"/>
          <ac:cxnSpMkLst>
            <pc:docMk/>
            <pc:sldMk cId="1114355792" sldId="2076138254"/>
            <ac:cxnSpMk id="16" creationId="{CCB65338-FDAF-119C-F8CA-EADBB0EFCD97}"/>
          </ac:cxnSpMkLst>
        </pc:cxnChg>
        <pc:cxnChg chg="mod">
          <ac:chgData name="Kody Wildfeuer" userId="14004db4-2f4b-440f-abef-68915ffb67e8" providerId="ADAL" clId="{D99EAE51-253C-A743-9FD1-CD10CBCB409F}" dt="2023-06-15T15:18:02.272" v="61" actId="14100"/>
          <ac:cxnSpMkLst>
            <pc:docMk/>
            <pc:sldMk cId="1114355792" sldId="2076138254"/>
            <ac:cxnSpMk id="32" creationId="{B108BD4E-98BE-E8D5-32A0-E64C7BE61425}"/>
          </ac:cxnSpMkLst>
        </pc:cxnChg>
        <pc:cxnChg chg="mod">
          <ac:chgData name="Kody Wildfeuer" userId="14004db4-2f4b-440f-abef-68915ffb67e8" providerId="ADAL" clId="{D99EAE51-253C-A743-9FD1-CD10CBCB409F}" dt="2023-06-15T15:20:08.165" v="155" actId="1076"/>
          <ac:cxnSpMkLst>
            <pc:docMk/>
            <pc:sldMk cId="1114355792" sldId="2076138254"/>
            <ac:cxnSpMk id="53" creationId="{51EF5BB6-EEA2-3462-9BC4-6130A5176BBE}"/>
          </ac:cxnSpMkLst>
        </pc:cxnChg>
        <pc:cxnChg chg="mod">
          <ac:chgData name="Kody Wildfeuer" userId="14004db4-2f4b-440f-abef-68915ffb67e8" providerId="ADAL" clId="{D99EAE51-253C-A743-9FD1-CD10CBCB409F}" dt="2023-06-15T15:16:35.077" v="36" actId="1076"/>
          <ac:cxnSpMkLst>
            <pc:docMk/>
            <pc:sldMk cId="1114355792" sldId="2076138254"/>
            <ac:cxnSpMk id="60" creationId="{6B9C7A6D-E60C-0D14-8640-9F5535358B3C}"/>
          </ac:cxnSpMkLst>
        </pc:cxnChg>
        <pc:cxnChg chg="mod">
          <ac:chgData name="Kody Wildfeuer" userId="14004db4-2f4b-440f-abef-68915ffb67e8" providerId="ADAL" clId="{D99EAE51-253C-A743-9FD1-CD10CBCB409F}" dt="2023-06-15T15:15:50.590" v="26" actId="14100"/>
          <ac:cxnSpMkLst>
            <pc:docMk/>
            <pc:sldMk cId="1114355792" sldId="2076138254"/>
            <ac:cxnSpMk id="67" creationId="{B6B0B1AD-95D5-D106-99DB-CD753D09DCB9}"/>
          </ac:cxnSpMkLst>
        </pc:cxnChg>
        <pc:cxnChg chg="mod">
          <ac:chgData name="Kody Wildfeuer" userId="14004db4-2f4b-440f-abef-68915ffb67e8" providerId="ADAL" clId="{D99EAE51-253C-A743-9FD1-CD10CBCB409F}" dt="2023-06-15T15:16:35.077" v="36" actId="1076"/>
          <ac:cxnSpMkLst>
            <pc:docMk/>
            <pc:sldMk cId="1114355792" sldId="2076138254"/>
            <ac:cxnSpMk id="71" creationId="{BF427793-AD97-0C9E-6499-6CB534C4BD9F}"/>
          </ac:cxnSpMkLst>
        </pc:cxnChg>
        <pc:cxnChg chg="mod">
          <ac:chgData name="Kody Wildfeuer" userId="14004db4-2f4b-440f-abef-68915ffb67e8" providerId="ADAL" clId="{D99EAE51-253C-A743-9FD1-CD10CBCB409F}" dt="2023-06-15T15:15:07.735" v="19" actId="1076"/>
          <ac:cxnSpMkLst>
            <pc:docMk/>
            <pc:sldMk cId="1114355792" sldId="2076138254"/>
            <ac:cxnSpMk id="84" creationId="{35ECFAF2-2E92-C41C-E054-9EE85FD57BB5}"/>
          </ac:cxnSpMkLst>
        </pc:cxnChg>
        <pc:cxnChg chg="mod">
          <ac:chgData name="Kody Wildfeuer" userId="14004db4-2f4b-440f-abef-68915ffb67e8" providerId="ADAL" clId="{D99EAE51-253C-A743-9FD1-CD10CBCB409F}" dt="2023-06-15T15:15:15.242" v="21" actId="1076"/>
          <ac:cxnSpMkLst>
            <pc:docMk/>
            <pc:sldMk cId="1114355792" sldId="2076138254"/>
            <ac:cxnSpMk id="87" creationId="{5DD7C60A-1F52-3109-E8FB-77C3F87C0FE6}"/>
          </ac:cxnSpMkLst>
        </pc:cxnChg>
        <pc:cxnChg chg="mod">
          <ac:chgData name="Kody Wildfeuer" userId="14004db4-2f4b-440f-abef-68915ffb67e8" providerId="ADAL" clId="{D99EAE51-253C-A743-9FD1-CD10CBCB409F}" dt="2023-06-15T15:16:39.081" v="37" actId="1076"/>
          <ac:cxnSpMkLst>
            <pc:docMk/>
            <pc:sldMk cId="1114355792" sldId="2076138254"/>
            <ac:cxnSpMk id="99" creationId="{1D6714D6-469C-5281-674E-BD2813010D08}"/>
          </ac:cxnSpMkLst>
        </pc:cxnChg>
        <pc:cxnChg chg="mod">
          <ac:chgData name="Kody Wildfeuer" userId="14004db4-2f4b-440f-abef-68915ffb67e8" providerId="ADAL" clId="{D99EAE51-253C-A743-9FD1-CD10CBCB409F}" dt="2023-06-15T15:15:15.242" v="21" actId="1076"/>
          <ac:cxnSpMkLst>
            <pc:docMk/>
            <pc:sldMk cId="1114355792" sldId="2076138254"/>
            <ac:cxnSpMk id="105" creationId="{17D799DE-32C5-5159-15B1-DD6E58D22DBE}"/>
          </ac:cxnSpMkLst>
        </pc:cxnChg>
        <pc:cxnChg chg="mod">
          <ac:chgData name="Kody Wildfeuer" userId="14004db4-2f4b-440f-abef-68915ffb67e8" providerId="ADAL" clId="{D99EAE51-253C-A743-9FD1-CD10CBCB409F}" dt="2023-06-15T15:15:07.735" v="19" actId="1076"/>
          <ac:cxnSpMkLst>
            <pc:docMk/>
            <pc:sldMk cId="1114355792" sldId="2076138254"/>
            <ac:cxnSpMk id="108" creationId="{83F03314-E683-6A83-A7D0-AFDD630EAA9C}"/>
          </ac:cxnSpMkLst>
        </pc:cxnChg>
        <pc:cxnChg chg="mod">
          <ac:chgData name="Kody Wildfeuer" userId="14004db4-2f4b-440f-abef-68915ffb67e8" providerId="ADAL" clId="{D99EAE51-253C-A743-9FD1-CD10CBCB409F}" dt="2023-06-15T15:20:08.165" v="155" actId="1076"/>
          <ac:cxnSpMkLst>
            <pc:docMk/>
            <pc:sldMk cId="1114355792" sldId="2076138254"/>
            <ac:cxnSpMk id="134" creationId="{6983D6A9-DD49-0037-F410-D28B5C725238}"/>
          </ac:cxnSpMkLst>
        </pc:cxnChg>
        <pc:cxnChg chg="mod">
          <ac:chgData name="Kody Wildfeuer" userId="14004db4-2f4b-440f-abef-68915ffb67e8" providerId="ADAL" clId="{D99EAE51-253C-A743-9FD1-CD10CBCB409F}" dt="2023-06-15T15:18:02.272" v="61" actId="14100"/>
          <ac:cxnSpMkLst>
            <pc:docMk/>
            <pc:sldMk cId="1114355792" sldId="2076138254"/>
            <ac:cxnSpMk id="144" creationId="{9AD40DA6-13F8-AE0B-E020-BB1E83693BD2}"/>
          </ac:cxnSpMkLst>
        </pc:cxnChg>
      </pc:sldChg>
    </pc:docChg>
  </pc:docChgLst>
</pc:chgInfo>
</file>

<file path=ppt/comments/modernComment_7BBF5B0C_A6B67978.xml><?xml version="1.0" encoding="utf-8"?>
<p188:cmLst xmlns:a="http://schemas.openxmlformats.org/drawingml/2006/main" xmlns:r="http://schemas.openxmlformats.org/officeDocument/2006/relationships" xmlns:p188="http://schemas.microsoft.com/office/powerpoint/2018/8/main">
  <p188:cm id="{B70263AB-8A0E-44D3-A6FE-C7C091F605C0}" authorId="{3F967A39-F8EB-EA0E-443A-8716CEFD2928}" created="2023-05-16T05:58:32.773">
    <pc:sldMkLst xmlns:pc="http://schemas.microsoft.com/office/powerpoint/2013/main/command">
      <pc:docMk/>
      <pc:sldMk cId="2796976504" sldId="2076138252"/>
    </pc:sldMkLst>
    <p188:txBody>
      <a:bodyPr/>
      <a:lstStyle/>
      <a:p>
        <a:r>
          <a:rPr lang="en-AU"/>
          <a:t>I believe you are expanding this more with Marketing?</a:t>
        </a:r>
      </a:p>
    </p188:txBody>
    <p188:extLst>
      <p:ext xmlns:p="http://schemas.openxmlformats.org/presentationml/2006/main" uri="{57CB4572-C831-44C2-8A1C-0ADB6CCDFE69}">
        <p223:reactions xmlns:p223="http://schemas.microsoft.com/office/powerpoint/2022/03/main">
          <p223:rxn type="👍">
            <p223:instance time="2023-05-24T14:45:05.641" authorId="{EB4CC9BB-3EBA-942E-61FB-55A76B283F1D}"/>
          </p223:rxn>
        </p223:reactions>
      </p:ext>
    </p188:extLst>
  </p188:cm>
</p188:cmLst>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custT="1"/>
      <dgm:spPr/>
      <dgm:t>
        <a:bodyPr/>
        <a:lstStyle/>
        <a:p>
          <a:r>
            <a:rPr lang="en-US" sz="5400">
              <a:latin typeface="+mj-lt"/>
            </a:rPr>
            <a:t>Upstream processes</a:t>
          </a:r>
        </a:p>
      </dgm:t>
    </dgm:pt>
    <dgm:pt modelId="{FC2F5503-60DF-45DA-9A15-0FB7360CB0CD}" type="parTrans" cxnId="{D3859052-4B15-4925-ADC4-33BBCC58F7EA}">
      <dgm:prSet/>
      <dgm:spPr/>
      <dgm:t>
        <a:bodyPr/>
        <a:lstStyle/>
        <a:p>
          <a:endParaRPr lang="en-US" sz="2000"/>
        </a:p>
      </dgm:t>
    </dgm:pt>
    <dgm:pt modelId="{D2452B52-6217-4856-A1B3-3EC8A6E009EC}" type="sibTrans" cxnId="{D3859052-4B15-4925-ADC4-33BBCC58F7EA}">
      <dgm:prSet/>
      <dgm:spPr/>
      <dgm:t>
        <a:bodyPr/>
        <a:lstStyle/>
        <a:p>
          <a:endParaRPr lang="en-US" sz="2000"/>
        </a:p>
      </dgm:t>
    </dgm:pt>
    <dgm:pt modelId="{249CD653-BB32-458B-B515-5A9086CD3DE0}">
      <dgm:prSet phldrT="[Text]" custT="1"/>
      <dgm:spPr/>
      <dgm:t>
        <a:bodyPr/>
        <a:lstStyle/>
        <a:p>
          <a:r>
            <a:rPr lang="en-US" sz="3600" b="0" i="0"/>
            <a:t>Product and Service Lifecycle Management</a:t>
          </a:r>
          <a:endParaRPr lang="en-US" sz="3600"/>
        </a:p>
      </dgm:t>
    </dgm:pt>
    <dgm:pt modelId="{FF698D86-8F76-4384-A04B-26AAEE051BF5}" type="parTrans" cxnId="{D534DE9A-6839-49C7-9A5D-5EE53635EA64}">
      <dgm:prSet/>
      <dgm:spPr/>
      <dgm:t>
        <a:bodyPr/>
        <a:lstStyle/>
        <a:p>
          <a:endParaRPr lang="en-US" sz="2000"/>
        </a:p>
      </dgm:t>
    </dgm:pt>
    <dgm:pt modelId="{D6C2D94F-021E-4450-B7B3-F2BCD55B37E0}" type="sibTrans" cxnId="{D534DE9A-6839-49C7-9A5D-5EE53635EA64}">
      <dgm:prSet/>
      <dgm:spPr/>
      <dgm:t>
        <a:bodyPr/>
        <a:lstStyle/>
        <a:p>
          <a:endParaRPr lang="en-US" sz="2000"/>
        </a:p>
      </dgm:t>
    </dgm:pt>
    <dgm:pt modelId="{C7EFBDD3-5294-4D47-8846-A08B71D4A8CC}">
      <dgm:prSet phldrT="[Text]" custT="1"/>
      <dgm:spPr/>
      <dgm:t>
        <a:bodyPr/>
        <a:lstStyle/>
        <a:p>
          <a:pPr rtl="0"/>
          <a:r>
            <a:rPr lang="en-US" sz="5400">
              <a:latin typeface="+mj-lt"/>
            </a:rPr>
            <a:t>Prospect To Quote</a:t>
          </a:r>
        </a:p>
      </dgm:t>
    </dgm:pt>
    <dgm:pt modelId="{6A95F454-7D12-4DDA-A691-A0B03E91DAE3}" type="parTrans" cxnId="{A8B45B07-14EE-422E-B011-B9695D245040}">
      <dgm:prSet/>
      <dgm:spPr/>
      <dgm:t>
        <a:bodyPr/>
        <a:lstStyle/>
        <a:p>
          <a:endParaRPr lang="en-US" sz="2000"/>
        </a:p>
      </dgm:t>
    </dgm:pt>
    <dgm:pt modelId="{A152950A-58F3-4BEF-8851-D75FA2F7FE46}" type="sibTrans" cxnId="{A8B45B07-14EE-422E-B011-B9695D245040}">
      <dgm:prSet/>
      <dgm:spPr/>
      <dgm:t>
        <a:bodyPr/>
        <a:lstStyle/>
        <a:p>
          <a:endParaRPr lang="en-US" sz="2000"/>
        </a:p>
      </dgm:t>
    </dgm:pt>
    <dgm:pt modelId="{4AEDEB9E-5A50-48B9-A54A-F4BCDCC49FFA}">
      <dgm:prSet phldrT="[Text]" custT="1"/>
      <dgm:spPr/>
      <dgm:t>
        <a:bodyPr/>
        <a:lstStyle/>
        <a:p>
          <a:r>
            <a:rPr lang="en-US" sz="3600"/>
            <a:t>Define sales strategy</a:t>
          </a:r>
        </a:p>
      </dgm:t>
    </dgm:pt>
    <dgm:pt modelId="{D2EBB928-A3A6-44C5-B1BB-C881A0F574B4}" type="parTrans" cxnId="{85461039-A739-4D60-85F6-C258F0CCF1B8}">
      <dgm:prSet/>
      <dgm:spPr/>
      <dgm:t>
        <a:bodyPr/>
        <a:lstStyle/>
        <a:p>
          <a:endParaRPr lang="en-US" sz="2000"/>
        </a:p>
      </dgm:t>
    </dgm:pt>
    <dgm:pt modelId="{D9BB36AE-393F-4C49-A863-C6EA324334FD}" type="sibTrans" cxnId="{85461039-A739-4D60-85F6-C258F0CCF1B8}">
      <dgm:prSet/>
      <dgm:spPr/>
      <dgm:t>
        <a:bodyPr/>
        <a:lstStyle/>
        <a:p>
          <a:endParaRPr lang="en-US" sz="2000"/>
        </a:p>
      </dgm:t>
    </dgm:pt>
    <dgm:pt modelId="{1863454F-765B-4868-B9AC-1D6547218824}">
      <dgm:prSet phldrT="[Text]" custT="1"/>
      <dgm:spPr/>
      <dgm:t>
        <a:bodyPr/>
        <a:lstStyle/>
        <a:p>
          <a:r>
            <a:rPr lang="en-US" sz="3600"/>
            <a:t>Run marketing campaigns</a:t>
          </a:r>
        </a:p>
      </dgm:t>
    </dgm:pt>
    <dgm:pt modelId="{573F5B76-681D-4BDD-87E5-313701D934A4}" type="parTrans" cxnId="{1BAB95CC-17F9-4DE6-A0F1-484432DE7A64}">
      <dgm:prSet/>
      <dgm:spPr/>
      <dgm:t>
        <a:bodyPr/>
        <a:lstStyle/>
        <a:p>
          <a:endParaRPr lang="en-US" sz="2000"/>
        </a:p>
      </dgm:t>
    </dgm:pt>
    <dgm:pt modelId="{DD9675F1-57EA-424B-8255-DC3552EC3950}" type="sibTrans" cxnId="{1BAB95CC-17F9-4DE6-A0F1-484432DE7A64}">
      <dgm:prSet/>
      <dgm:spPr/>
      <dgm:t>
        <a:bodyPr/>
        <a:lstStyle/>
        <a:p>
          <a:endParaRPr lang="en-US" sz="2000"/>
        </a:p>
      </dgm:t>
    </dgm:pt>
    <dgm:pt modelId="{D113DD07-8750-4A4F-83EA-0389E4597A92}">
      <dgm:prSet phldrT="[Text]" custT="1"/>
      <dgm:spPr/>
      <dgm:t>
        <a:bodyPr/>
        <a:lstStyle/>
        <a:p>
          <a:r>
            <a:rPr lang="en-US" sz="5400">
              <a:latin typeface="+mj-lt"/>
            </a:rPr>
            <a:t>Downstream processes</a:t>
          </a:r>
        </a:p>
      </dgm:t>
    </dgm:pt>
    <dgm:pt modelId="{2DBB77A9-6E3E-451A-81D6-B86C7FB8A7B2}" type="parTrans" cxnId="{C84FA421-4FA3-41BE-A0CB-DEE8F5951FEC}">
      <dgm:prSet/>
      <dgm:spPr/>
      <dgm:t>
        <a:bodyPr/>
        <a:lstStyle/>
        <a:p>
          <a:endParaRPr lang="en-US" sz="2000"/>
        </a:p>
      </dgm:t>
    </dgm:pt>
    <dgm:pt modelId="{635192F0-8820-4EF9-BB7C-86B9B11DEB71}" type="sibTrans" cxnId="{C84FA421-4FA3-41BE-A0CB-DEE8F5951FEC}">
      <dgm:prSet/>
      <dgm:spPr/>
      <dgm:t>
        <a:bodyPr/>
        <a:lstStyle/>
        <a:p>
          <a:endParaRPr lang="en-US" sz="2000"/>
        </a:p>
      </dgm:t>
    </dgm:pt>
    <dgm:pt modelId="{240F43B1-FC1B-4B7F-BE35-0DF56D0AA0FD}">
      <dgm:prSet phldrT="[Text]" custT="1"/>
      <dgm:spPr/>
      <dgm:t>
        <a:bodyPr/>
        <a:lstStyle/>
        <a:p>
          <a:r>
            <a:rPr lang="en-US" sz="3600"/>
            <a:t>Identify and qualify leads</a:t>
          </a:r>
        </a:p>
      </dgm:t>
    </dgm:pt>
    <dgm:pt modelId="{D8AAFCB4-39A0-4A05-B553-5AE4F5A4A301}" type="parTrans" cxnId="{8897EDF5-CBE6-4C80-8482-74681A7B852C}">
      <dgm:prSet/>
      <dgm:spPr/>
      <dgm:t>
        <a:bodyPr/>
        <a:lstStyle/>
        <a:p>
          <a:endParaRPr lang="en-US" sz="2000"/>
        </a:p>
      </dgm:t>
    </dgm:pt>
    <dgm:pt modelId="{92541709-30BB-4BF2-BD99-1DCBA24235AA}" type="sibTrans" cxnId="{8897EDF5-CBE6-4C80-8482-74681A7B852C}">
      <dgm:prSet/>
      <dgm:spPr/>
      <dgm:t>
        <a:bodyPr/>
        <a:lstStyle/>
        <a:p>
          <a:endParaRPr lang="en-US" sz="2000"/>
        </a:p>
      </dgm:t>
    </dgm:pt>
    <dgm:pt modelId="{1CE713B2-3275-48A7-B54C-2D0B43825CE3}">
      <dgm:prSet phldrT="[Text]" custT="1"/>
      <dgm:spPr/>
      <dgm:t>
        <a:bodyPr/>
        <a:lstStyle/>
        <a:p>
          <a:r>
            <a:rPr lang="en-US" sz="3600"/>
            <a:t>Pursue opportunities</a:t>
          </a:r>
        </a:p>
      </dgm:t>
    </dgm:pt>
    <dgm:pt modelId="{61AFB1C0-FAF6-47E6-942C-78DD27EDDAD1}" type="parTrans" cxnId="{F98D2830-07F9-4A16-84DD-A8126208E2D6}">
      <dgm:prSet/>
      <dgm:spPr/>
      <dgm:t>
        <a:bodyPr/>
        <a:lstStyle/>
        <a:p>
          <a:endParaRPr lang="en-US" sz="2000"/>
        </a:p>
      </dgm:t>
    </dgm:pt>
    <dgm:pt modelId="{38DEFC50-0A33-4014-A075-293977BB1772}" type="sibTrans" cxnId="{F98D2830-07F9-4A16-84DD-A8126208E2D6}">
      <dgm:prSet/>
      <dgm:spPr/>
      <dgm:t>
        <a:bodyPr/>
        <a:lstStyle/>
        <a:p>
          <a:endParaRPr lang="en-US" sz="2000"/>
        </a:p>
      </dgm:t>
    </dgm:pt>
    <dgm:pt modelId="{357544D4-D28C-4D56-9867-2D994E47B5B4}">
      <dgm:prSet phldrT="[Text]" custT="1"/>
      <dgm:spPr/>
      <dgm:t>
        <a:bodyPr/>
        <a:lstStyle/>
        <a:p>
          <a:r>
            <a:rPr lang="en-US" sz="3600"/>
            <a:t>Estimate and quote sales</a:t>
          </a:r>
        </a:p>
      </dgm:t>
    </dgm:pt>
    <dgm:pt modelId="{F0D2A36E-846D-448A-8A54-87701140B1A2}" type="parTrans" cxnId="{545DFF25-BA82-4173-A40C-A0FD9B3320EF}">
      <dgm:prSet/>
      <dgm:spPr/>
      <dgm:t>
        <a:bodyPr/>
        <a:lstStyle/>
        <a:p>
          <a:endParaRPr lang="en-US" sz="3200"/>
        </a:p>
      </dgm:t>
    </dgm:pt>
    <dgm:pt modelId="{2593F1B5-047E-42F3-9D6F-8AD1E0A45819}" type="sibTrans" cxnId="{545DFF25-BA82-4173-A40C-A0FD9B3320EF}">
      <dgm:prSet/>
      <dgm:spPr/>
      <dgm:t>
        <a:bodyPr/>
        <a:lstStyle/>
        <a:p>
          <a:endParaRPr lang="en-US" sz="3200"/>
        </a:p>
      </dgm:t>
    </dgm:pt>
    <dgm:pt modelId="{204E495F-9BFF-4821-95A3-78F715653E45}">
      <dgm:prSet phldrT="[Text]" custT="1"/>
      <dgm:spPr/>
      <dgm:t>
        <a:bodyPr/>
        <a:lstStyle/>
        <a:p>
          <a:r>
            <a:rPr lang="en-US" sz="3600"/>
            <a:t>Manage customer relationships</a:t>
          </a:r>
        </a:p>
      </dgm:t>
    </dgm:pt>
    <dgm:pt modelId="{99C01785-1507-43FD-A076-14DE9A5B0581}" type="parTrans" cxnId="{B7C20300-F298-44B5-97A3-9839BC4C6EE4}">
      <dgm:prSet/>
      <dgm:spPr/>
      <dgm:t>
        <a:bodyPr/>
        <a:lstStyle/>
        <a:p>
          <a:endParaRPr lang="en-US" sz="3200"/>
        </a:p>
      </dgm:t>
    </dgm:pt>
    <dgm:pt modelId="{735CBD4D-4C62-4D34-A04D-24F0F9224811}" type="sibTrans" cxnId="{B7C20300-F298-44B5-97A3-9839BC4C6EE4}">
      <dgm:prSet/>
      <dgm:spPr/>
      <dgm:t>
        <a:bodyPr/>
        <a:lstStyle/>
        <a:p>
          <a:endParaRPr lang="en-US" sz="3200"/>
        </a:p>
      </dgm:t>
    </dgm:pt>
    <dgm:pt modelId="{F519DC93-9ABB-47B4-A36F-D6DFAEC7B081}">
      <dgm:prSet phldrT="[Text]" custT="1"/>
      <dgm:spPr/>
      <dgm:t>
        <a:bodyPr/>
        <a:lstStyle/>
        <a:p>
          <a:r>
            <a:rPr lang="en-US" sz="3600" b="0" i="0"/>
            <a:t>Inventory to Deliver</a:t>
          </a:r>
          <a:endParaRPr lang="en-US" sz="3600"/>
        </a:p>
      </dgm:t>
    </dgm:pt>
    <dgm:pt modelId="{AE39E6DD-2D29-4DDC-BEB6-A6F7E30E1DD8}" type="parTrans" cxnId="{989B3F8F-F3F4-45E2-A8D5-C9052CB16A5C}">
      <dgm:prSet/>
      <dgm:spPr/>
      <dgm:t>
        <a:bodyPr/>
        <a:lstStyle/>
        <a:p>
          <a:endParaRPr lang="en-US" sz="3200"/>
        </a:p>
      </dgm:t>
    </dgm:pt>
    <dgm:pt modelId="{5CE1757C-5883-4CB7-8216-DDD117E1B561}" type="sibTrans" cxnId="{989B3F8F-F3F4-45E2-A8D5-C9052CB16A5C}">
      <dgm:prSet/>
      <dgm:spPr/>
      <dgm:t>
        <a:bodyPr/>
        <a:lstStyle/>
        <a:p>
          <a:endParaRPr lang="en-US" sz="3200"/>
        </a:p>
      </dgm:t>
    </dgm:pt>
    <dgm:pt modelId="{ADFD6259-FD35-4B1E-9721-41E4C38AFBFA}">
      <dgm:prSet phldrT="[Text]" custT="1"/>
      <dgm:spPr/>
      <dgm:t>
        <a:bodyPr/>
        <a:lstStyle/>
        <a:p>
          <a:r>
            <a:rPr lang="en-US" sz="3600" b="0" i="0"/>
            <a:t>Order to Cash</a:t>
          </a:r>
          <a:endParaRPr lang="en-US" sz="3600"/>
        </a:p>
      </dgm:t>
    </dgm:pt>
    <dgm:pt modelId="{32BCE5AD-43BA-425F-B17E-6060774A477D}" type="sibTrans" cxnId="{7E5A1CD5-2E08-4E1B-AAEC-7F9D74EE7288}">
      <dgm:prSet/>
      <dgm:spPr/>
      <dgm:t>
        <a:bodyPr/>
        <a:lstStyle/>
        <a:p>
          <a:endParaRPr lang="en-US" sz="3200"/>
        </a:p>
      </dgm:t>
    </dgm:pt>
    <dgm:pt modelId="{13D2C34A-FBC5-429F-A911-D10654797877}" type="parTrans" cxnId="{7E5A1CD5-2E08-4E1B-AAEC-7F9D74EE7288}">
      <dgm:prSet/>
      <dgm:spPr/>
      <dgm:t>
        <a:bodyPr/>
        <a:lstStyle/>
        <a:p>
          <a:endParaRPr lang="en-US" sz="3200"/>
        </a:p>
      </dgm:t>
    </dgm:pt>
    <dgm:pt modelId="{B9D9EE7D-A1E0-4822-8947-4E6F46E206F4}">
      <dgm:prSet phldrT="[Text]" custT="1"/>
      <dgm:spPr/>
      <dgm:t>
        <a:bodyPr/>
        <a:lstStyle/>
        <a:p>
          <a:r>
            <a:rPr lang="en-US" sz="3600" b="0" i="0"/>
            <a:t>Service to Cash</a:t>
          </a:r>
          <a:endParaRPr lang="en-US" sz="3600"/>
        </a:p>
      </dgm:t>
    </dgm:pt>
    <dgm:pt modelId="{513F3FB7-8A9C-4ACB-9151-3BD80742555B}" type="sibTrans" cxnId="{9DE3C0B8-4839-4B69-B8EC-9EB84566B00E}">
      <dgm:prSet/>
      <dgm:spPr/>
      <dgm:t>
        <a:bodyPr/>
        <a:lstStyle/>
        <a:p>
          <a:endParaRPr lang="en-US" sz="2000"/>
        </a:p>
      </dgm:t>
    </dgm:pt>
    <dgm:pt modelId="{DDFFF02C-C650-4BCF-A174-A4642D06441A}" type="parTrans" cxnId="{9DE3C0B8-4839-4B69-B8EC-9EB84566B00E}">
      <dgm:prSet/>
      <dgm:spPr/>
      <dgm:t>
        <a:bodyPr/>
        <a:lstStyle/>
        <a:p>
          <a:endParaRPr lang="en-US" sz="2000"/>
        </a:p>
      </dgm:t>
    </dgm:pt>
    <dgm:pt modelId="{94F45EE4-3D39-4A09-BDC4-E36991D44069}">
      <dgm:prSet phldrT="[Text]" custT="1"/>
      <dgm:spPr/>
      <dgm:t>
        <a:bodyPr/>
        <a:lstStyle/>
        <a:p>
          <a:r>
            <a:rPr lang="en-US" sz="3600"/>
            <a:t>Project to Profit</a:t>
          </a:r>
        </a:p>
      </dgm:t>
    </dgm:pt>
    <dgm:pt modelId="{2B0AEB20-BB60-4436-AA22-3681CEE0519E}" type="sibTrans" cxnId="{711B00DD-2732-42BC-8501-9D6049FF7358}">
      <dgm:prSet/>
      <dgm:spPr/>
      <dgm:t>
        <a:bodyPr/>
        <a:lstStyle/>
        <a:p>
          <a:endParaRPr lang="en-US" sz="3200"/>
        </a:p>
      </dgm:t>
    </dgm:pt>
    <dgm:pt modelId="{43D7CA43-A285-4645-8957-BE0D170DEE38}" type="parTrans" cxnId="{711B00DD-2732-42BC-8501-9D6049FF7358}">
      <dgm:prSet/>
      <dgm:spPr/>
      <dgm:t>
        <a:bodyPr/>
        <a:lstStyle/>
        <a:p>
          <a:endParaRPr lang="en-US" sz="3200"/>
        </a:p>
      </dgm:t>
    </dgm:pt>
    <dgm:pt modelId="{D3552C3F-0BE4-4EDB-8DF2-A2B6CC38FDF6}">
      <dgm:prSet phldrT="[Text]" custT="1"/>
      <dgm:spPr/>
      <dgm:t>
        <a:bodyPr/>
        <a:lstStyle/>
        <a:p>
          <a:r>
            <a:rPr lang="en-US" sz="3600" b="0" i="0"/>
            <a:t>Forecast to Plan</a:t>
          </a:r>
          <a:endParaRPr lang="en-US" sz="3600"/>
        </a:p>
      </dgm:t>
    </dgm:pt>
    <dgm:pt modelId="{846C5CF3-5AB0-4815-9272-C952FDAC8946}" type="sibTrans" cxnId="{F815A7E7-A527-43EF-B512-73F6AAA303C7}">
      <dgm:prSet/>
      <dgm:spPr/>
      <dgm:t>
        <a:bodyPr/>
        <a:lstStyle/>
        <a:p>
          <a:endParaRPr lang="en-US" sz="3200"/>
        </a:p>
      </dgm:t>
    </dgm:pt>
    <dgm:pt modelId="{A20300ED-2ACD-42FA-AE0A-5D84B1B44063}" type="parTrans" cxnId="{F815A7E7-A527-43EF-B512-73F6AAA303C7}">
      <dgm:prSet/>
      <dgm:spPr/>
      <dgm:t>
        <a:bodyPr/>
        <a:lstStyle/>
        <a:p>
          <a:endParaRPr lang="en-US" sz="3200"/>
        </a:p>
      </dgm:t>
    </dgm:pt>
    <dgm:pt modelId="{296B9916-B650-4182-83C3-E8C4DB9ED780}">
      <dgm:prSet phldrT="[Text]" custT="1"/>
      <dgm:spPr/>
      <dgm:t>
        <a:bodyPr/>
        <a:lstStyle/>
        <a:p>
          <a:r>
            <a:rPr lang="en-US" sz="3600"/>
            <a:t>Analyze service operations</a:t>
          </a:r>
          <a:endParaRPr lang="en-US" sz="3600" b="0"/>
        </a:p>
      </dgm:t>
    </dgm:pt>
    <dgm:pt modelId="{B302614D-6CB2-41CD-99F9-C40D62058674}" type="sibTrans" cxnId="{D267C184-A268-48CE-B117-7DECE9AB3E27}">
      <dgm:prSet/>
      <dgm:spPr/>
      <dgm:t>
        <a:bodyPr/>
        <a:lstStyle/>
        <a:p>
          <a:endParaRPr lang="en-US" sz="2000"/>
        </a:p>
      </dgm:t>
    </dgm:pt>
    <dgm:pt modelId="{07405156-92FF-48AA-AD09-E488304A7917}" type="parTrans" cxnId="{D267C184-A268-48CE-B117-7DECE9AB3E27}">
      <dgm:prSet/>
      <dgm:spPr/>
      <dgm:t>
        <a:bodyPr/>
        <a:lstStyle/>
        <a:p>
          <a:endParaRPr lang="en-US" sz="2000"/>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custLinFactNeighborX="870" custLinFactNeighborY="329"/>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9DE391B5-D20D-4AAD-B883-4A060AA59FAB}" type="pres">
      <dgm:prSet presAssocID="{249CD653-BB32-458B-B515-5A9086CD3DE0}" presName="childNode" presStyleLbl="node1" presStyleIdx="0" presStyleCnt="13">
        <dgm:presLayoutVars>
          <dgm:bulletEnabled val="1"/>
        </dgm:presLayoutVars>
      </dgm:prSet>
      <dgm:spPr/>
    </dgm:pt>
    <dgm:pt modelId="{8E33C243-E389-43B4-AAB5-9574295D8A2A}" type="pres">
      <dgm:prSet presAssocID="{249CD653-BB32-458B-B515-5A9086CD3DE0}" presName="aSpace2" presStyleCnt="0"/>
      <dgm:spPr/>
    </dgm:pt>
    <dgm:pt modelId="{237D248D-ECA2-4FFC-B9A3-716D075041AC}" type="pres">
      <dgm:prSet presAssocID="{D3552C3F-0BE4-4EDB-8DF2-A2B6CC38FDF6}" presName="childNode" presStyleLbl="node1" presStyleIdx="1" presStyleCnt="13">
        <dgm:presLayoutVars>
          <dgm:bulletEnabled val="1"/>
        </dgm:presLayoutVars>
      </dgm:prSet>
      <dgm:spPr/>
    </dgm:pt>
    <dgm:pt modelId="{8315BA6E-8943-42B0-8DFF-8B11766C3265}" type="pres">
      <dgm:prSet presAssocID="{D3552C3F-0BE4-4EDB-8DF2-A2B6CC38FDF6}" presName="aSpace2" presStyleCnt="0"/>
      <dgm:spPr/>
    </dgm:pt>
    <dgm:pt modelId="{3B403015-9A81-4318-B614-54C77AF9DD59}" type="pres">
      <dgm:prSet presAssocID="{94F45EE4-3D39-4A09-BDC4-E36991D44069}" presName="childNode" presStyleLbl="node1" presStyleIdx="2" presStyleCnt="13">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B6AED814-CC89-409A-8ACB-19CA66FF7770}" type="pres">
      <dgm:prSet presAssocID="{4AEDEB9E-5A50-48B9-A54A-F4BCDCC49FFA}" presName="childNode" presStyleLbl="node1" presStyleIdx="3" presStyleCnt="13">
        <dgm:presLayoutVars>
          <dgm:bulletEnabled val="1"/>
        </dgm:presLayoutVars>
      </dgm:prSet>
      <dgm:spPr/>
    </dgm:pt>
    <dgm:pt modelId="{29C68ED2-7F50-434A-99DC-6005AFB1A1FA}" type="pres">
      <dgm:prSet presAssocID="{4AEDEB9E-5A50-48B9-A54A-F4BCDCC49FFA}" presName="aSpace2" presStyleCnt="0"/>
      <dgm:spPr/>
    </dgm:pt>
    <dgm:pt modelId="{C09F7464-FDB0-403E-816A-1A139A8A13E9}" type="pres">
      <dgm:prSet presAssocID="{1863454F-765B-4868-B9AC-1D6547218824}" presName="childNode" presStyleLbl="node1" presStyleIdx="4" presStyleCnt="13">
        <dgm:presLayoutVars>
          <dgm:bulletEnabled val="1"/>
        </dgm:presLayoutVars>
      </dgm:prSet>
      <dgm:spPr/>
    </dgm:pt>
    <dgm:pt modelId="{3A0F3470-D48D-412D-BE3D-11AF9F560413}" type="pres">
      <dgm:prSet presAssocID="{1863454F-765B-4868-B9AC-1D6547218824}" presName="aSpace2" presStyleCnt="0"/>
      <dgm:spPr/>
    </dgm:pt>
    <dgm:pt modelId="{81FA9440-9921-47BC-97DF-D1BC628F017C}" type="pres">
      <dgm:prSet presAssocID="{240F43B1-FC1B-4B7F-BE35-0DF56D0AA0FD}" presName="childNode" presStyleLbl="node1" presStyleIdx="5" presStyleCnt="13">
        <dgm:presLayoutVars>
          <dgm:bulletEnabled val="1"/>
        </dgm:presLayoutVars>
      </dgm:prSet>
      <dgm:spPr/>
    </dgm:pt>
    <dgm:pt modelId="{191C38E3-0C2D-41F6-97AB-3053FA0D5345}" type="pres">
      <dgm:prSet presAssocID="{240F43B1-FC1B-4B7F-BE35-0DF56D0AA0FD}" presName="aSpace2" presStyleCnt="0"/>
      <dgm:spPr/>
    </dgm:pt>
    <dgm:pt modelId="{812DFF8A-0F48-48A1-B4D0-0B9EB5919A6B}" type="pres">
      <dgm:prSet presAssocID="{1CE713B2-3275-48A7-B54C-2D0B43825CE3}" presName="childNode" presStyleLbl="node1" presStyleIdx="6" presStyleCnt="13">
        <dgm:presLayoutVars>
          <dgm:bulletEnabled val="1"/>
        </dgm:presLayoutVars>
      </dgm:prSet>
      <dgm:spPr/>
    </dgm:pt>
    <dgm:pt modelId="{8F055212-07C5-417D-B621-FD9A70ED2EC7}" type="pres">
      <dgm:prSet presAssocID="{1CE713B2-3275-48A7-B54C-2D0B43825CE3}" presName="aSpace2" presStyleCnt="0"/>
      <dgm:spPr/>
    </dgm:pt>
    <dgm:pt modelId="{D3F33C6A-061D-4A6C-82CD-97D34B9BAC78}" type="pres">
      <dgm:prSet presAssocID="{357544D4-D28C-4D56-9867-2D994E47B5B4}" presName="childNode" presStyleLbl="node1" presStyleIdx="7" presStyleCnt="13">
        <dgm:presLayoutVars>
          <dgm:bulletEnabled val="1"/>
        </dgm:presLayoutVars>
      </dgm:prSet>
      <dgm:spPr/>
    </dgm:pt>
    <dgm:pt modelId="{7DAF37C6-8CED-443A-801F-487B510B238A}" type="pres">
      <dgm:prSet presAssocID="{357544D4-D28C-4D56-9867-2D994E47B5B4}" presName="aSpace2" presStyleCnt="0"/>
      <dgm:spPr/>
    </dgm:pt>
    <dgm:pt modelId="{7259C930-5AB4-4101-8355-C7D99D7F4DB9}" type="pres">
      <dgm:prSet presAssocID="{204E495F-9BFF-4821-95A3-78F715653E45}" presName="childNode" presStyleLbl="node1" presStyleIdx="8" presStyleCnt="13">
        <dgm:presLayoutVars>
          <dgm:bulletEnabled val="1"/>
        </dgm:presLayoutVars>
      </dgm:prSet>
      <dgm:spPr/>
    </dgm:pt>
    <dgm:pt modelId="{E14E4A67-254F-4CF6-9EA1-CED0202537FB}" type="pres">
      <dgm:prSet presAssocID="{204E495F-9BFF-4821-95A3-78F715653E45}" presName="aSpace2" presStyleCnt="0"/>
      <dgm:spPr/>
    </dgm:pt>
    <dgm:pt modelId="{2810D783-B30E-4412-B8AD-45212AC6F417}" type="pres">
      <dgm:prSet presAssocID="{296B9916-B650-4182-83C3-E8C4DB9ED780}" presName="childNode" presStyleLbl="node1" presStyleIdx="9" presStyleCnt="13">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52F62A35-4A90-48AF-9BB8-A90D985C24DA}" type="pres">
      <dgm:prSet presAssocID="{ADFD6259-FD35-4B1E-9721-41E4C38AFBFA}" presName="childNode" presStyleLbl="node1" presStyleIdx="10" presStyleCnt="13">
        <dgm:presLayoutVars>
          <dgm:bulletEnabled val="1"/>
        </dgm:presLayoutVars>
      </dgm:prSet>
      <dgm:spPr/>
    </dgm:pt>
    <dgm:pt modelId="{75439B26-71FB-452E-925C-CFD7C7C4DA3A}" type="pres">
      <dgm:prSet presAssocID="{ADFD6259-FD35-4B1E-9721-41E4C38AFBFA}" presName="aSpace2" presStyleCnt="0"/>
      <dgm:spPr/>
    </dgm:pt>
    <dgm:pt modelId="{C2223CB6-AB81-4B6F-8601-DB1B133485FA}" type="pres">
      <dgm:prSet presAssocID="{B9D9EE7D-A1E0-4822-8947-4E6F46E206F4}" presName="childNode" presStyleLbl="node1" presStyleIdx="11" presStyleCnt="13">
        <dgm:presLayoutVars>
          <dgm:bulletEnabled val="1"/>
        </dgm:presLayoutVars>
      </dgm:prSet>
      <dgm:spPr/>
    </dgm:pt>
    <dgm:pt modelId="{5EA91EEE-C9BC-4FD5-92FD-BC7E9227F57B}" type="pres">
      <dgm:prSet presAssocID="{B9D9EE7D-A1E0-4822-8947-4E6F46E206F4}" presName="aSpace2" presStyleCnt="0"/>
      <dgm:spPr/>
    </dgm:pt>
    <dgm:pt modelId="{0BE19A25-0533-4578-BE23-903FF1FCB07D}" type="pres">
      <dgm:prSet presAssocID="{F519DC93-9ABB-47B4-A36F-D6DFAEC7B081}" presName="childNode" presStyleLbl="node1" presStyleIdx="12" presStyleCnt="13">
        <dgm:presLayoutVars>
          <dgm:bulletEnabled val="1"/>
        </dgm:presLayoutVars>
      </dgm:prSet>
      <dgm:spPr/>
    </dgm:pt>
  </dgm:ptLst>
  <dgm:cxnLst>
    <dgm:cxn modelId="{B7C20300-F298-44B5-97A3-9839BC4C6EE4}" srcId="{C7EFBDD3-5294-4D47-8846-A08B71D4A8CC}" destId="{204E495F-9BFF-4821-95A3-78F715653E45}" srcOrd="5" destOrd="0" parTransId="{99C01785-1507-43FD-A076-14DE9A5B0581}" sibTransId="{735CBD4D-4C62-4D34-A04D-24F0F9224811}"/>
    <dgm:cxn modelId="{3722C803-F98A-41E7-B2F8-6AC8E8153D7A}" type="presOf" srcId="{B9D9EE7D-A1E0-4822-8947-4E6F46E206F4}" destId="{C2223CB6-AB81-4B6F-8601-DB1B133485FA}" srcOrd="0" destOrd="0" presId="urn:microsoft.com/office/officeart/2005/8/layout/lProcess2"/>
    <dgm:cxn modelId="{0A72EA04-3532-4F8F-8509-510271AA7190}" type="presOf" srcId="{94F45EE4-3D39-4A09-BDC4-E36991D44069}" destId="{3B403015-9A81-4318-B614-54C77AF9DD59}" srcOrd="0" destOrd="0" presId="urn:microsoft.com/office/officeart/2005/8/layout/lProcess2"/>
    <dgm:cxn modelId="{A8B45B07-14EE-422E-B011-B9695D245040}" srcId="{AC493F96-41BB-4206-AFFC-6E2C4F20784E}" destId="{C7EFBDD3-5294-4D47-8846-A08B71D4A8CC}" srcOrd="1" destOrd="0" parTransId="{6A95F454-7D12-4DDA-A691-A0B03E91DAE3}" sibTransId="{A152950A-58F3-4BEF-8851-D75FA2F7FE46}"/>
    <dgm:cxn modelId="{0CBA900B-4D6D-487A-A2C8-B533EEBD50E9}" type="presOf" srcId="{204E495F-9BFF-4821-95A3-78F715653E45}" destId="{7259C930-5AB4-4101-8355-C7D99D7F4DB9}" srcOrd="0" destOrd="0" presId="urn:microsoft.com/office/officeart/2005/8/layout/lProcess2"/>
    <dgm:cxn modelId="{7E968420-7282-4F3E-8F71-BC47D59EBCA1}" type="presOf" srcId="{296B9916-B650-4182-83C3-E8C4DB9ED780}" destId="{2810D783-B30E-4412-B8AD-45212AC6F417}"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545DFF25-BA82-4173-A40C-A0FD9B3320EF}" srcId="{C7EFBDD3-5294-4D47-8846-A08B71D4A8CC}" destId="{357544D4-D28C-4D56-9867-2D994E47B5B4}" srcOrd="4" destOrd="0" parTransId="{F0D2A36E-846D-448A-8A54-87701140B1A2}" sibTransId="{2593F1B5-047E-42F3-9D6F-8AD1E0A45819}"/>
    <dgm:cxn modelId="{11ABAE27-29B5-47DA-B7F6-C0593BBB7B21}" type="presOf" srcId="{ADFD6259-FD35-4B1E-9721-41E4C38AFBFA}" destId="{52F62A35-4A90-48AF-9BB8-A90D985C24DA}" srcOrd="0" destOrd="0" presId="urn:microsoft.com/office/officeart/2005/8/layout/lProcess2"/>
    <dgm:cxn modelId="{7E324729-1B8A-42CE-A184-89368CBF8A65}" type="presOf" srcId="{D3552C3F-0BE4-4EDB-8DF2-A2B6CC38FDF6}" destId="{237D248D-ECA2-4FFC-B9A3-716D075041AC}" srcOrd="0" destOrd="0" presId="urn:microsoft.com/office/officeart/2005/8/layout/lProcess2"/>
    <dgm:cxn modelId="{F98D2830-07F9-4A16-84DD-A8126208E2D6}" srcId="{C7EFBDD3-5294-4D47-8846-A08B71D4A8CC}" destId="{1CE713B2-3275-48A7-B54C-2D0B43825CE3}" srcOrd="3" destOrd="0" parTransId="{61AFB1C0-FAF6-47E6-942C-78DD27EDDAD1}" sibTransId="{38DEFC50-0A33-4014-A075-293977BB1772}"/>
    <dgm:cxn modelId="{578FD437-DA40-4512-9AF8-FBB3666E82ED}" type="presOf" srcId="{249CD653-BB32-458B-B515-5A9086CD3DE0}" destId="{9DE391B5-D20D-4AAD-B883-4A060AA59FAB}" srcOrd="0" destOrd="0" presId="urn:microsoft.com/office/officeart/2005/8/layout/lProcess2"/>
    <dgm:cxn modelId="{85461039-A739-4D60-85F6-C258F0CCF1B8}" srcId="{C7EFBDD3-5294-4D47-8846-A08B71D4A8CC}" destId="{4AEDEB9E-5A50-48B9-A54A-F4BCDCC49FFA}" srcOrd="0" destOrd="0" parTransId="{D2EBB928-A3A6-44C5-B1BB-C881A0F574B4}" sibTransId="{D9BB36AE-393F-4C49-A863-C6EA324334FD}"/>
    <dgm:cxn modelId="{7B5B433E-8543-4CCA-8CEE-7D2AC48594AF}" type="presOf" srcId="{45557348-3A6A-4AD2-9A1D-424C81977EA2}" destId="{1608D2CB-C9F7-4883-8586-B1896FD43F57}" srcOrd="0" destOrd="0" presId="urn:microsoft.com/office/officeart/2005/8/layout/lProcess2"/>
    <dgm:cxn modelId="{F8C84142-EAD6-4E3F-A355-D167020DD8DC}" type="presOf" srcId="{4AEDEB9E-5A50-48B9-A54A-F4BCDCC49FFA}" destId="{B6AED814-CC89-409A-8ACB-19CA66FF7770}" srcOrd="0" destOrd="0" presId="urn:microsoft.com/office/officeart/2005/8/layout/lProcess2"/>
    <dgm:cxn modelId="{D3859052-4B15-4925-ADC4-33BBCC58F7EA}" srcId="{AC493F96-41BB-4206-AFFC-6E2C4F20784E}" destId="{45557348-3A6A-4AD2-9A1D-424C81977EA2}" srcOrd="0" destOrd="0" parTransId="{FC2F5503-60DF-45DA-9A15-0FB7360CB0CD}" sibTransId="{D2452B52-6217-4856-A1B3-3EC8A6E009EC}"/>
    <dgm:cxn modelId="{FBD6A955-6EEF-42B1-BC3A-AFD6AA63184D}" type="presOf" srcId="{C7EFBDD3-5294-4D47-8846-A08B71D4A8CC}" destId="{1A839FFF-43DC-4F41-B980-8E0DAC772D1C}" srcOrd="1" destOrd="0" presId="urn:microsoft.com/office/officeart/2005/8/layout/lProcess2"/>
    <dgm:cxn modelId="{A808726F-C7B9-4ECB-A8AA-B414B4FA9EE9}" type="presOf" srcId="{D113DD07-8750-4A4F-83EA-0389E4597A92}" destId="{6C183903-68B9-49CC-B026-BDAE62C86085}" srcOrd="1" destOrd="0" presId="urn:microsoft.com/office/officeart/2005/8/layout/lProcess2"/>
    <dgm:cxn modelId="{752FF87F-9B8D-433C-81FC-7FABB4A41477}" type="presOf" srcId="{C7EFBDD3-5294-4D47-8846-A08B71D4A8CC}" destId="{C9F1157A-A497-49AB-9F56-585DF37546DD}" srcOrd="0" destOrd="0" presId="urn:microsoft.com/office/officeart/2005/8/layout/lProcess2"/>
    <dgm:cxn modelId="{D267C184-A268-48CE-B117-7DECE9AB3E27}" srcId="{C7EFBDD3-5294-4D47-8846-A08B71D4A8CC}" destId="{296B9916-B650-4182-83C3-E8C4DB9ED780}" srcOrd="6" destOrd="0" parTransId="{07405156-92FF-48AA-AD09-E488304A7917}" sibTransId="{B302614D-6CB2-41CD-99F9-C40D62058674}"/>
    <dgm:cxn modelId="{989B3F8F-F3F4-45E2-A8D5-C9052CB16A5C}" srcId="{D113DD07-8750-4A4F-83EA-0389E4597A92}" destId="{F519DC93-9ABB-47B4-A36F-D6DFAEC7B081}" srcOrd="2" destOrd="0" parTransId="{AE39E6DD-2D29-4DDC-BEB6-A6F7E30E1DD8}" sibTransId="{5CE1757C-5883-4CB7-8216-DDD117E1B561}"/>
    <dgm:cxn modelId="{40139991-B1BD-4EF1-80E2-4EDE134EAE3C}" type="presOf" srcId="{45557348-3A6A-4AD2-9A1D-424C81977EA2}" destId="{D9F38F83-F672-4561-8A1D-0007414F2E89}" srcOrd="1" destOrd="0" presId="urn:microsoft.com/office/officeart/2005/8/layout/lProcess2"/>
    <dgm:cxn modelId="{73E23E92-F701-4173-A071-5961B7B9A8B3}" type="presOf" srcId="{357544D4-D28C-4D56-9867-2D994E47B5B4}" destId="{D3F33C6A-061D-4A6C-82CD-97D34B9BAC78}" srcOrd="0" destOrd="0" presId="urn:microsoft.com/office/officeart/2005/8/layout/lProcess2"/>
    <dgm:cxn modelId="{861BCF99-4C96-4CB0-994F-02DCDDD02858}" type="presOf" srcId="{D113DD07-8750-4A4F-83EA-0389E4597A92}" destId="{4FE73880-E4EC-4D19-80AF-B8C2846A64EF}" srcOrd="0" destOrd="0" presId="urn:microsoft.com/office/officeart/2005/8/layout/lProcess2"/>
    <dgm:cxn modelId="{D534DE9A-6839-49C7-9A5D-5EE53635EA64}" srcId="{45557348-3A6A-4AD2-9A1D-424C81977EA2}" destId="{249CD653-BB32-458B-B515-5A9086CD3DE0}" srcOrd="0" destOrd="0" parTransId="{FF698D86-8F76-4384-A04B-26AAEE051BF5}" sibTransId="{D6C2D94F-021E-4450-B7B3-F2BCD55B37E0}"/>
    <dgm:cxn modelId="{3E1F4F9C-E6E9-48D0-A35E-97892F6814CA}" type="presOf" srcId="{1863454F-765B-4868-B9AC-1D6547218824}" destId="{C09F7464-FDB0-403E-816A-1A139A8A13E9}" srcOrd="0" destOrd="0" presId="urn:microsoft.com/office/officeart/2005/8/layout/lProcess2"/>
    <dgm:cxn modelId="{9DE3C0B8-4839-4B69-B8EC-9EB84566B00E}" srcId="{D113DD07-8750-4A4F-83EA-0389E4597A92}" destId="{B9D9EE7D-A1E0-4822-8947-4E6F46E206F4}" srcOrd="1" destOrd="0" parTransId="{DDFFF02C-C650-4BCF-A174-A4642D06441A}" sibTransId="{513F3FB7-8A9C-4ACB-9151-3BD80742555B}"/>
    <dgm:cxn modelId="{F4C137C7-1E2E-4155-BDBA-E4C0401513D7}" type="presOf" srcId="{F519DC93-9ABB-47B4-A36F-D6DFAEC7B081}" destId="{0BE19A25-0533-4578-BE23-903FF1FCB07D}" srcOrd="0" destOrd="0" presId="urn:microsoft.com/office/officeart/2005/8/layout/lProcess2"/>
    <dgm:cxn modelId="{1FC683CB-78E5-467E-B302-1E09E59E90D1}" type="presOf" srcId="{240F43B1-FC1B-4B7F-BE35-0DF56D0AA0FD}" destId="{81FA9440-9921-47BC-97DF-D1BC628F017C}" srcOrd="0" destOrd="0" presId="urn:microsoft.com/office/officeart/2005/8/layout/lProcess2"/>
    <dgm:cxn modelId="{1BAB95CC-17F9-4DE6-A0F1-484432DE7A64}" srcId="{C7EFBDD3-5294-4D47-8846-A08B71D4A8CC}" destId="{1863454F-765B-4868-B9AC-1D6547218824}" srcOrd="1" destOrd="0" parTransId="{573F5B76-681D-4BDD-87E5-313701D934A4}" sibTransId="{DD9675F1-57EA-424B-8255-DC3552EC3950}"/>
    <dgm:cxn modelId="{CD8619CD-09CA-4CD2-970C-371AE2B15BB2}" type="presOf" srcId="{AC493F96-41BB-4206-AFFC-6E2C4F20784E}" destId="{7DF3B547-0DB4-480E-ABD5-CD926A56134B}" srcOrd="0" destOrd="0" presId="urn:microsoft.com/office/officeart/2005/8/layout/lProcess2"/>
    <dgm:cxn modelId="{7E5A1CD5-2E08-4E1B-AAEC-7F9D74EE7288}" srcId="{D113DD07-8750-4A4F-83EA-0389E4597A92}" destId="{ADFD6259-FD35-4B1E-9721-41E4C38AFBFA}" srcOrd="0" destOrd="0" parTransId="{13D2C34A-FBC5-429F-A911-D10654797877}" sibTransId="{32BCE5AD-43BA-425F-B17E-6060774A477D}"/>
    <dgm:cxn modelId="{711B00DD-2732-42BC-8501-9D6049FF7358}" srcId="{45557348-3A6A-4AD2-9A1D-424C81977EA2}" destId="{94F45EE4-3D39-4A09-BDC4-E36991D44069}" srcOrd="2" destOrd="0" parTransId="{43D7CA43-A285-4645-8957-BE0D170DEE38}" sibTransId="{2B0AEB20-BB60-4436-AA22-3681CEE0519E}"/>
    <dgm:cxn modelId="{235F0BE2-5283-4DF5-AED1-5FC34DD9FD5F}" type="presOf" srcId="{1CE713B2-3275-48A7-B54C-2D0B43825CE3}" destId="{812DFF8A-0F48-48A1-B4D0-0B9EB5919A6B}" srcOrd="0" destOrd="0" presId="urn:microsoft.com/office/officeart/2005/8/layout/lProcess2"/>
    <dgm:cxn modelId="{F815A7E7-A527-43EF-B512-73F6AAA303C7}" srcId="{45557348-3A6A-4AD2-9A1D-424C81977EA2}" destId="{D3552C3F-0BE4-4EDB-8DF2-A2B6CC38FDF6}" srcOrd="1" destOrd="0" parTransId="{A20300ED-2ACD-42FA-AE0A-5D84B1B44063}" sibTransId="{846C5CF3-5AB0-4815-9272-C952FDAC8946}"/>
    <dgm:cxn modelId="{8897EDF5-CBE6-4C80-8482-74681A7B852C}" srcId="{C7EFBDD3-5294-4D47-8846-A08B71D4A8CC}" destId="{240F43B1-FC1B-4B7F-BE35-0DF56D0AA0FD}" srcOrd="2" destOrd="0" parTransId="{D8AAFCB4-39A0-4A05-B553-5AE4F5A4A301}" sibTransId="{92541709-30BB-4BF2-BD99-1DCBA24235AA}"/>
    <dgm:cxn modelId="{329EFCA0-38A0-4BC5-816C-4D8D11956C08}" type="presParOf" srcId="{7DF3B547-0DB4-480E-ABD5-CD926A56134B}" destId="{BD4EC3C0-22C5-4628-B9FC-B110026B7FD4}" srcOrd="0" destOrd="0" presId="urn:microsoft.com/office/officeart/2005/8/layout/lProcess2"/>
    <dgm:cxn modelId="{651A3638-0BF2-49C6-8BC9-EF12EBE986AD}" type="presParOf" srcId="{BD4EC3C0-22C5-4628-B9FC-B110026B7FD4}" destId="{1608D2CB-C9F7-4883-8586-B1896FD43F57}" srcOrd="0" destOrd="0" presId="urn:microsoft.com/office/officeart/2005/8/layout/lProcess2"/>
    <dgm:cxn modelId="{F809CE3D-9414-4864-82D4-2D507F821ADF}" type="presParOf" srcId="{BD4EC3C0-22C5-4628-B9FC-B110026B7FD4}" destId="{D9F38F83-F672-4561-8A1D-0007414F2E89}" srcOrd="1" destOrd="0" presId="urn:microsoft.com/office/officeart/2005/8/layout/lProcess2"/>
    <dgm:cxn modelId="{25BA1F00-7C3D-40AD-A335-A7F063CF0917}" type="presParOf" srcId="{BD4EC3C0-22C5-4628-B9FC-B110026B7FD4}" destId="{6DFE937D-05F2-43A1-B837-03645C575007}" srcOrd="2" destOrd="0" presId="urn:microsoft.com/office/officeart/2005/8/layout/lProcess2"/>
    <dgm:cxn modelId="{0838F3B6-3C2E-46E1-9218-1A687F8A49EF}" type="presParOf" srcId="{6DFE937D-05F2-43A1-B837-03645C575007}" destId="{DBD8C2A2-7A98-42E4-A412-C4B685903A00}" srcOrd="0" destOrd="0" presId="urn:microsoft.com/office/officeart/2005/8/layout/lProcess2"/>
    <dgm:cxn modelId="{6F60EC5A-8C95-4222-A376-57585F64BBBF}" type="presParOf" srcId="{DBD8C2A2-7A98-42E4-A412-C4B685903A00}" destId="{9DE391B5-D20D-4AAD-B883-4A060AA59FAB}" srcOrd="0" destOrd="0" presId="urn:microsoft.com/office/officeart/2005/8/layout/lProcess2"/>
    <dgm:cxn modelId="{98DF53D5-52F8-4F5F-B229-9170734DFC56}" type="presParOf" srcId="{DBD8C2A2-7A98-42E4-A412-C4B685903A00}" destId="{8E33C243-E389-43B4-AAB5-9574295D8A2A}" srcOrd="1" destOrd="0" presId="urn:microsoft.com/office/officeart/2005/8/layout/lProcess2"/>
    <dgm:cxn modelId="{992C5560-C99E-4EA3-BDC5-7B7CA4412737}" type="presParOf" srcId="{DBD8C2A2-7A98-42E4-A412-C4B685903A00}" destId="{237D248D-ECA2-4FFC-B9A3-716D075041AC}" srcOrd="2" destOrd="0" presId="urn:microsoft.com/office/officeart/2005/8/layout/lProcess2"/>
    <dgm:cxn modelId="{C6F4FE91-977C-4B2F-B767-4F779A8BB50F}" type="presParOf" srcId="{DBD8C2A2-7A98-42E4-A412-C4B685903A00}" destId="{8315BA6E-8943-42B0-8DFF-8B11766C3265}" srcOrd="3" destOrd="0" presId="urn:microsoft.com/office/officeart/2005/8/layout/lProcess2"/>
    <dgm:cxn modelId="{21308571-1AE3-41B0-9AE6-4A0971604391}" type="presParOf" srcId="{DBD8C2A2-7A98-42E4-A412-C4B685903A00}" destId="{3B403015-9A81-4318-B614-54C77AF9DD59}" srcOrd="4" destOrd="0" presId="urn:microsoft.com/office/officeart/2005/8/layout/lProcess2"/>
    <dgm:cxn modelId="{3C6EC6B5-33FC-4898-8500-C84D06198ECF}" type="presParOf" srcId="{7DF3B547-0DB4-480E-ABD5-CD926A56134B}" destId="{31274D22-07A2-4A08-874B-8B5D58C3DE7E}" srcOrd="1" destOrd="0" presId="urn:microsoft.com/office/officeart/2005/8/layout/lProcess2"/>
    <dgm:cxn modelId="{5F9488ED-B849-42D6-A9F0-77C2FF1D5E7C}" type="presParOf" srcId="{7DF3B547-0DB4-480E-ABD5-CD926A56134B}" destId="{42293ABD-9680-44A3-ACBD-B8FB492489B5}" srcOrd="2" destOrd="0" presId="urn:microsoft.com/office/officeart/2005/8/layout/lProcess2"/>
    <dgm:cxn modelId="{2E580118-CFBF-495C-907F-21B418916DDA}" type="presParOf" srcId="{42293ABD-9680-44A3-ACBD-B8FB492489B5}" destId="{C9F1157A-A497-49AB-9F56-585DF37546DD}" srcOrd="0" destOrd="0" presId="urn:microsoft.com/office/officeart/2005/8/layout/lProcess2"/>
    <dgm:cxn modelId="{CF3BB4A8-0A0E-493A-9A42-DF8F04F20B87}" type="presParOf" srcId="{42293ABD-9680-44A3-ACBD-B8FB492489B5}" destId="{1A839FFF-43DC-4F41-B980-8E0DAC772D1C}" srcOrd="1" destOrd="0" presId="urn:microsoft.com/office/officeart/2005/8/layout/lProcess2"/>
    <dgm:cxn modelId="{26F390EB-A532-42DE-B4F8-4742839100EB}" type="presParOf" srcId="{42293ABD-9680-44A3-ACBD-B8FB492489B5}" destId="{A03F0993-F696-4F6B-B3B7-2678ACA5B394}" srcOrd="2" destOrd="0" presId="urn:microsoft.com/office/officeart/2005/8/layout/lProcess2"/>
    <dgm:cxn modelId="{B57BE734-EF13-4DD6-87A0-7D74FA6E1EA6}" type="presParOf" srcId="{A03F0993-F696-4F6B-B3B7-2678ACA5B394}" destId="{2F74E153-1288-4682-9FAD-B488327581FC}" srcOrd="0" destOrd="0" presId="urn:microsoft.com/office/officeart/2005/8/layout/lProcess2"/>
    <dgm:cxn modelId="{97DF128B-6A04-47CB-A4C9-079CD829EA49}" type="presParOf" srcId="{2F74E153-1288-4682-9FAD-B488327581FC}" destId="{B6AED814-CC89-409A-8ACB-19CA66FF7770}" srcOrd="0" destOrd="0" presId="urn:microsoft.com/office/officeart/2005/8/layout/lProcess2"/>
    <dgm:cxn modelId="{F4078385-14C8-48F3-9649-E1AA9B6DC25A}" type="presParOf" srcId="{2F74E153-1288-4682-9FAD-B488327581FC}" destId="{29C68ED2-7F50-434A-99DC-6005AFB1A1FA}" srcOrd="1" destOrd="0" presId="urn:microsoft.com/office/officeart/2005/8/layout/lProcess2"/>
    <dgm:cxn modelId="{EA8FA80F-160E-44E3-A39D-D9F2D2EBEE88}" type="presParOf" srcId="{2F74E153-1288-4682-9FAD-B488327581FC}" destId="{C09F7464-FDB0-403E-816A-1A139A8A13E9}" srcOrd="2" destOrd="0" presId="urn:microsoft.com/office/officeart/2005/8/layout/lProcess2"/>
    <dgm:cxn modelId="{88B9FA40-B3F6-4934-9C7A-2AF808895F0C}" type="presParOf" srcId="{2F74E153-1288-4682-9FAD-B488327581FC}" destId="{3A0F3470-D48D-412D-BE3D-11AF9F560413}" srcOrd="3" destOrd="0" presId="urn:microsoft.com/office/officeart/2005/8/layout/lProcess2"/>
    <dgm:cxn modelId="{12E5AF72-DC7F-4C8B-B64C-0F0B287B27D9}" type="presParOf" srcId="{2F74E153-1288-4682-9FAD-B488327581FC}" destId="{81FA9440-9921-47BC-97DF-D1BC628F017C}" srcOrd="4" destOrd="0" presId="urn:microsoft.com/office/officeart/2005/8/layout/lProcess2"/>
    <dgm:cxn modelId="{087533D6-6BD7-4270-A1DD-931B50E474F1}" type="presParOf" srcId="{2F74E153-1288-4682-9FAD-B488327581FC}" destId="{191C38E3-0C2D-41F6-97AB-3053FA0D5345}" srcOrd="5" destOrd="0" presId="urn:microsoft.com/office/officeart/2005/8/layout/lProcess2"/>
    <dgm:cxn modelId="{7F921A2C-3CF1-440D-B12D-D4D1CE4EB359}" type="presParOf" srcId="{2F74E153-1288-4682-9FAD-B488327581FC}" destId="{812DFF8A-0F48-48A1-B4D0-0B9EB5919A6B}" srcOrd="6" destOrd="0" presId="urn:microsoft.com/office/officeart/2005/8/layout/lProcess2"/>
    <dgm:cxn modelId="{EF93138A-7F2F-4733-B12E-4EB6E92E90A3}" type="presParOf" srcId="{2F74E153-1288-4682-9FAD-B488327581FC}" destId="{8F055212-07C5-417D-B621-FD9A70ED2EC7}" srcOrd="7" destOrd="0" presId="urn:microsoft.com/office/officeart/2005/8/layout/lProcess2"/>
    <dgm:cxn modelId="{B8BE9522-EB6F-4F4C-85BD-2F1F4F1F717B}" type="presParOf" srcId="{2F74E153-1288-4682-9FAD-B488327581FC}" destId="{D3F33C6A-061D-4A6C-82CD-97D34B9BAC78}" srcOrd="8" destOrd="0" presId="urn:microsoft.com/office/officeart/2005/8/layout/lProcess2"/>
    <dgm:cxn modelId="{C6797F9B-7BE6-42CF-BFF0-85336EFCBEF7}" type="presParOf" srcId="{2F74E153-1288-4682-9FAD-B488327581FC}" destId="{7DAF37C6-8CED-443A-801F-487B510B238A}" srcOrd="9" destOrd="0" presId="urn:microsoft.com/office/officeart/2005/8/layout/lProcess2"/>
    <dgm:cxn modelId="{B085D55E-18EA-4757-AB23-A787EEF31BDA}" type="presParOf" srcId="{2F74E153-1288-4682-9FAD-B488327581FC}" destId="{7259C930-5AB4-4101-8355-C7D99D7F4DB9}" srcOrd="10" destOrd="0" presId="urn:microsoft.com/office/officeart/2005/8/layout/lProcess2"/>
    <dgm:cxn modelId="{D07A1702-6F3F-45AB-AC92-D7A177F847E4}" type="presParOf" srcId="{2F74E153-1288-4682-9FAD-B488327581FC}" destId="{E14E4A67-254F-4CF6-9EA1-CED0202537FB}" srcOrd="11" destOrd="0" presId="urn:microsoft.com/office/officeart/2005/8/layout/lProcess2"/>
    <dgm:cxn modelId="{487E1D62-26DA-4349-8CBE-B3B8B7B1992F}" type="presParOf" srcId="{2F74E153-1288-4682-9FAD-B488327581FC}" destId="{2810D783-B30E-4412-B8AD-45212AC6F417}" srcOrd="12" destOrd="0" presId="urn:microsoft.com/office/officeart/2005/8/layout/lProcess2"/>
    <dgm:cxn modelId="{3FA4B796-0C40-4335-BFDF-476FE96CF038}" type="presParOf" srcId="{7DF3B547-0DB4-480E-ABD5-CD926A56134B}" destId="{43B7B39A-57D0-45FE-A148-0DE40994A562}" srcOrd="3" destOrd="0" presId="urn:microsoft.com/office/officeart/2005/8/layout/lProcess2"/>
    <dgm:cxn modelId="{87C941D6-6672-42B1-B6C6-83F9CAEDE706}" type="presParOf" srcId="{7DF3B547-0DB4-480E-ABD5-CD926A56134B}" destId="{FBED15B0-54A9-4BC1-AF72-96B153F42109}" srcOrd="4" destOrd="0" presId="urn:microsoft.com/office/officeart/2005/8/layout/lProcess2"/>
    <dgm:cxn modelId="{04E44CBC-6842-48B7-AFBE-25990FD0D0F3}" type="presParOf" srcId="{FBED15B0-54A9-4BC1-AF72-96B153F42109}" destId="{4FE73880-E4EC-4D19-80AF-B8C2846A64EF}" srcOrd="0" destOrd="0" presId="urn:microsoft.com/office/officeart/2005/8/layout/lProcess2"/>
    <dgm:cxn modelId="{F40E7949-3C0B-4DDB-A4FF-A3956C704E45}" type="presParOf" srcId="{FBED15B0-54A9-4BC1-AF72-96B153F42109}" destId="{6C183903-68B9-49CC-B026-BDAE62C86085}" srcOrd="1" destOrd="0" presId="urn:microsoft.com/office/officeart/2005/8/layout/lProcess2"/>
    <dgm:cxn modelId="{A23D54DC-EF1F-4BB5-AE9C-F27D5281E9F2}" type="presParOf" srcId="{FBED15B0-54A9-4BC1-AF72-96B153F42109}" destId="{7AAEF9AB-334D-4B4A-A4DA-35803D2377A3}" srcOrd="2" destOrd="0" presId="urn:microsoft.com/office/officeart/2005/8/layout/lProcess2"/>
    <dgm:cxn modelId="{B0905DA1-C55F-4608-A727-A60F869E766B}" type="presParOf" srcId="{7AAEF9AB-334D-4B4A-A4DA-35803D2377A3}" destId="{67F220B1-B68D-4977-9505-B4978B2F0CEF}" srcOrd="0" destOrd="0" presId="urn:microsoft.com/office/officeart/2005/8/layout/lProcess2"/>
    <dgm:cxn modelId="{05852A5C-4BBE-4495-A80A-7704FF97358D}" type="presParOf" srcId="{67F220B1-B68D-4977-9505-B4978B2F0CEF}" destId="{52F62A35-4A90-48AF-9BB8-A90D985C24DA}" srcOrd="0" destOrd="0" presId="urn:microsoft.com/office/officeart/2005/8/layout/lProcess2"/>
    <dgm:cxn modelId="{51E8CB60-B33C-4E30-A404-16E2C5B38D35}" type="presParOf" srcId="{67F220B1-B68D-4977-9505-B4978B2F0CEF}" destId="{75439B26-71FB-452E-925C-CFD7C7C4DA3A}" srcOrd="1" destOrd="0" presId="urn:microsoft.com/office/officeart/2005/8/layout/lProcess2"/>
    <dgm:cxn modelId="{15A0C540-9A4B-42E7-BB2A-0C0B41CA8DD0}" type="presParOf" srcId="{67F220B1-B68D-4977-9505-B4978B2F0CEF}" destId="{C2223CB6-AB81-4B6F-8601-DB1B133485FA}" srcOrd="2" destOrd="0" presId="urn:microsoft.com/office/officeart/2005/8/layout/lProcess2"/>
    <dgm:cxn modelId="{18379918-3784-4EA9-AE96-75D52CC2CC60}" type="presParOf" srcId="{67F220B1-B68D-4977-9505-B4978B2F0CEF}" destId="{5EA91EEE-C9BC-4FD5-92FD-BC7E9227F57B}" srcOrd="3" destOrd="0" presId="urn:microsoft.com/office/officeart/2005/8/layout/lProcess2"/>
    <dgm:cxn modelId="{693020A7-D058-4CFA-8261-339B83746CF0}" type="presParOf" srcId="{67F220B1-B68D-4977-9505-B4978B2F0CEF}" destId="{0BE19A25-0533-4578-BE23-903FF1FCB07D}"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50794" y="0"/>
          <a:ext cx="5591314" cy="13999304"/>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a:latin typeface="+mj-lt"/>
            </a:rPr>
            <a:t>Upstream processes</a:t>
          </a:r>
        </a:p>
      </dsp:txBody>
      <dsp:txXfrm>
        <a:off x="50794" y="0"/>
        <a:ext cx="5591314" cy="4199791"/>
      </dsp:txXfrm>
    </dsp:sp>
    <dsp:sp modelId="{9DE391B5-D20D-4AAD-B883-4A060AA59FAB}">
      <dsp:nvSpPr>
        <dsp:cNvPr id="0" name=""/>
        <dsp:cNvSpPr/>
      </dsp:nvSpPr>
      <dsp:spPr>
        <a:xfrm>
          <a:off x="561281" y="4200987"/>
          <a:ext cx="4473051" cy="275030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b="0" i="0" kern="1200"/>
            <a:t>Product and Service Lifecycle Management</a:t>
          </a:r>
          <a:endParaRPr lang="en-US" sz="3600" kern="1200"/>
        </a:p>
      </dsp:txBody>
      <dsp:txXfrm>
        <a:off x="641835" y="4281541"/>
        <a:ext cx="4311943" cy="2589194"/>
      </dsp:txXfrm>
    </dsp:sp>
    <dsp:sp modelId="{237D248D-ECA2-4FFC-B9A3-716D075041AC}">
      <dsp:nvSpPr>
        <dsp:cNvPr id="0" name=""/>
        <dsp:cNvSpPr/>
      </dsp:nvSpPr>
      <dsp:spPr>
        <a:xfrm>
          <a:off x="561281" y="7374413"/>
          <a:ext cx="4473051" cy="275030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b="0" i="0" kern="1200"/>
            <a:t>Forecast to Plan</a:t>
          </a:r>
          <a:endParaRPr lang="en-US" sz="3600" kern="1200"/>
        </a:p>
      </dsp:txBody>
      <dsp:txXfrm>
        <a:off x="641835" y="7454967"/>
        <a:ext cx="4311943" cy="2589194"/>
      </dsp:txXfrm>
    </dsp:sp>
    <dsp:sp modelId="{3B403015-9A81-4318-B614-54C77AF9DD59}">
      <dsp:nvSpPr>
        <dsp:cNvPr id="0" name=""/>
        <dsp:cNvSpPr/>
      </dsp:nvSpPr>
      <dsp:spPr>
        <a:xfrm>
          <a:off x="561281" y="10547839"/>
          <a:ext cx="4473051" cy="275030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a:t>Project to Profit</a:t>
          </a:r>
        </a:p>
      </dsp:txBody>
      <dsp:txXfrm>
        <a:off x="641835" y="10628393"/>
        <a:ext cx="4311943" cy="2589194"/>
      </dsp:txXfrm>
    </dsp:sp>
    <dsp:sp modelId="{C9F1157A-A497-49AB-9F56-585DF37546DD}">
      <dsp:nvSpPr>
        <dsp:cNvPr id="0" name=""/>
        <dsp:cNvSpPr/>
      </dsp:nvSpPr>
      <dsp:spPr>
        <a:xfrm>
          <a:off x="6012813" y="0"/>
          <a:ext cx="5591314" cy="13999304"/>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rtl="0">
            <a:lnSpc>
              <a:spcPct val="90000"/>
            </a:lnSpc>
            <a:spcBef>
              <a:spcPct val="0"/>
            </a:spcBef>
            <a:spcAft>
              <a:spcPct val="35000"/>
            </a:spcAft>
            <a:buNone/>
          </a:pPr>
          <a:r>
            <a:rPr lang="en-US" sz="5400" kern="1200">
              <a:latin typeface="+mj-lt"/>
            </a:rPr>
            <a:t>Prospect To Quote</a:t>
          </a:r>
        </a:p>
      </dsp:txBody>
      <dsp:txXfrm>
        <a:off x="6012813" y="0"/>
        <a:ext cx="5591314" cy="4199791"/>
      </dsp:txXfrm>
    </dsp:sp>
    <dsp:sp modelId="{B6AED814-CC89-409A-8ACB-19CA66FF7770}">
      <dsp:nvSpPr>
        <dsp:cNvPr id="0" name=""/>
        <dsp:cNvSpPr/>
      </dsp:nvSpPr>
      <dsp:spPr>
        <a:xfrm>
          <a:off x="6571945" y="4208335"/>
          <a:ext cx="4473051" cy="114632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a:t>Define sales strategy</a:t>
          </a:r>
        </a:p>
      </dsp:txBody>
      <dsp:txXfrm>
        <a:off x="6605520" y="4241910"/>
        <a:ext cx="4405901" cy="1079179"/>
      </dsp:txXfrm>
    </dsp:sp>
    <dsp:sp modelId="{C09F7464-FDB0-403E-816A-1A139A8A13E9}">
      <dsp:nvSpPr>
        <dsp:cNvPr id="0" name=""/>
        <dsp:cNvSpPr/>
      </dsp:nvSpPr>
      <dsp:spPr>
        <a:xfrm>
          <a:off x="6571945" y="5531023"/>
          <a:ext cx="4473051" cy="114632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a:t>Run marketing campaigns</a:t>
          </a:r>
        </a:p>
      </dsp:txBody>
      <dsp:txXfrm>
        <a:off x="6605520" y="5564598"/>
        <a:ext cx="4405901" cy="1079179"/>
      </dsp:txXfrm>
    </dsp:sp>
    <dsp:sp modelId="{81FA9440-9921-47BC-97DF-D1BC628F017C}">
      <dsp:nvSpPr>
        <dsp:cNvPr id="0" name=""/>
        <dsp:cNvSpPr/>
      </dsp:nvSpPr>
      <dsp:spPr>
        <a:xfrm>
          <a:off x="6571945" y="6853711"/>
          <a:ext cx="4473051" cy="114632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a:t>Identify and qualify leads</a:t>
          </a:r>
        </a:p>
      </dsp:txBody>
      <dsp:txXfrm>
        <a:off x="6605520" y="6887286"/>
        <a:ext cx="4405901" cy="1079179"/>
      </dsp:txXfrm>
    </dsp:sp>
    <dsp:sp modelId="{812DFF8A-0F48-48A1-B4D0-0B9EB5919A6B}">
      <dsp:nvSpPr>
        <dsp:cNvPr id="0" name=""/>
        <dsp:cNvSpPr/>
      </dsp:nvSpPr>
      <dsp:spPr>
        <a:xfrm>
          <a:off x="6571945" y="8176400"/>
          <a:ext cx="4473051" cy="114632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a:t>Pursue opportunities</a:t>
          </a:r>
        </a:p>
      </dsp:txBody>
      <dsp:txXfrm>
        <a:off x="6605520" y="8209975"/>
        <a:ext cx="4405901" cy="1079179"/>
      </dsp:txXfrm>
    </dsp:sp>
    <dsp:sp modelId="{D3F33C6A-061D-4A6C-82CD-97D34B9BAC78}">
      <dsp:nvSpPr>
        <dsp:cNvPr id="0" name=""/>
        <dsp:cNvSpPr/>
      </dsp:nvSpPr>
      <dsp:spPr>
        <a:xfrm>
          <a:off x="6571945" y="9499088"/>
          <a:ext cx="4473051" cy="114632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a:t>Estimate and quote sales</a:t>
          </a:r>
        </a:p>
      </dsp:txBody>
      <dsp:txXfrm>
        <a:off x="6605520" y="9532663"/>
        <a:ext cx="4405901" cy="1079179"/>
      </dsp:txXfrm>
    </dsp:sp>
    <dsp:sp modelId="{7259C930-5AB4-4101-8355-C7D99D7F4DB9}">
      <dsp:nvSpPr>
        <dsp:cNvPr id="0" name=""/>
        <dsp:cNvSpPr/>
      </dsp:nvSpPr>
      <dsp:spPr>
        <a:xfrm>
          <a:off x="6571945" y="10821776"/>
          <a:ext cx="4473051" cy="114632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a:t>Manage customer relationships</a:t>
          </a:r>
        </a:p>
      </dsp:txBody>
      <dsp:txXfrm>
        <a:off x="6605520" y="10855351"/>
        <a:ext cx="4405901" cy="1079179"/>
      </dsp:txXfrm>
    </dsp:sp>
    <dsp:sp modelId="{2810D783-B30E-4412-B8AD-45212AC6F417}">
      <dsp:nvSpPr>
        <dsp:cNvPr id="0" name=""/>
        <dsp:cNvSpPr/>
      </dsp:nvSpPr>
      <dsp:spPr>
        <a:xfrm>
          <a:off x="6571945" y="12144464"/>
          <a:ext cx="4473051" cy="114632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a:t>Analyze service operations</a:t>
          </a:r>
          <a:endParaRPr lang="en-US" sz="3600" b="0" kern="1200"/>
        </a:p>
      </dsp:txBody>
      <dsp:txXfrm>
        <a:off x="6605520" y="12178039"/>
        <a:ext cx="4405901" cy="1079179"/>
      </dsp:txXfrm>
    </dsp:sp>
    <dsp:sp modelId="{4FE73880-E4EC-4D19-80AF-B8C2846A64EF}">
      <dsp:nvSpPr>
        <dsp:cNvPr id="0" name=""/>
        <dsp:cNvSpPr/>
      </dsp:nvSpPr>
      <dsp:spPr>
        <a:xfrm>
          <a:off x="12023476" y="0"/>
          <a:ext cx="5591314" cy="13999304"/>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a:latin typeface="+mj-lt"/>
            </a:rPr>
            <a:t>Downstream processes</a:t>
          </a:r>
        </a:p>
      </dsp:txBody>
      <dsp:txXfrm>
        <a:off x="12023476" y="0"/>
        <a:ext cx="5591314" cy="4199791"/>
      </dsp:txXfrm>
    </dsp:sp>
    <dsp:sp modelId="{52F62A35-4A90-48AF-9BB8-A90D985C24DA}">
      <dsp:nvSpPr>
        <dsp:cNvPr id="0" name=""/>
        <dsp:cNvSpPr/>
      </dsp:nvSpPr>
      <dsp:spPr>
        <a:xfrm>
          <a:off x="12582608" y="4200987"/>
          <a:ext cx="4473051" cy="275030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b="0" i="0" kern="1200"/>
            <a:t>Order to Cash</a:t>
          </a:r>
          <a:endParaRPr lang="en-US" sz="3600" kern="1200"/>
        </a:p>
      </dsp:txBody>
      <dsp:txXfrm>
        <a:off x="12663162" y="4281541"/>
        <a:ext cx="4311943" cy="2589194"/>
      </dsp:txXfrm>
    </dsp:sp>
    <dsp:sp modelId="{C2223CB6-AB81-4B6F-8601-DB1B133485FA}">
      <dsp:nvSpPr>
        <dsp:cNvPr id="0" name=""/>
        <dsp:cNvSpPr/>
      </dsp:nvSpPr>
      <dsp:spPr>
        <a:xfrm>
          <a:off x="12582608" y="7374413"/>
          <a:ext cx="4473051" cy="275030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b="0" i="0" kern="1200"/>
            <a:t>Service to Cash</a:t>
          </a:r>
          <a:endParaRPr lang="en-US" sz="3600" kern="1200"/>
        </a:p>
      </dsp:txBody>
      <dsp:txXfrm>
        <a:off x="12663162" y="7454967"/>
        <a:ext cx="4311943" cy="2589194"/>
      </dsp:txXfrm>
    </dsp:sp>
    <dsp:sp modelId="{0BE19A25-0533-4578-BE23-903FF1FCB07D}">
      <dsp:nvSpPr>
        <dsp:cNvPr id="0" name=""/>
        <dsp:cNvSpPr/>
      </dsp:nvSpPr>
      <dsp:spPr>
        <a:xfrm>
          <a:off x="12582608" y="10547839"/>
          <a:ext cx="4473051" cy="275030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b="0" i="0" kern="1200"/>
            <a:t>Inventory to Deliver</a:t>
          </a:r>
          <a:endParaRPr lang="en-US" sz="3600" kern="1200"/>
        </a:p>
      </dsp:txBody>
      <dsp:txXfrm>
        <a:off x="12663162" y="10628393"/>
        <a:ext cx="4311943" cy="258919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6/15/23 11:14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6/15/23 11:14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End to end process relationship diagram example</a:t>
            </a:r>
          </a:p>
          <a:p>
            <a:endParaRPr lang="en-US"/>
          </a:p>
          <a:p>
            <a:pPr marL="0" marR="0">
              <a:lnSpc>
                <a:spcPct val="107000"/>
              </a:lnSpc>
              <a:spcBef>
                <a:spcPts val="200"/>
              </a:spcBef>
              <a:spcAft>
                <a:spcPts val="0"/>
              </a:spcAft>
            </a:pPr>
            <a:r>
              <a:rPr lang="en-US" sz="1800" b="1" kern="10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6/15/23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459451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a:solidFill>
                  <a:srgbClr val="D1D5DB"/>
                </a:solidFill>
                <a:effectLst/>
                <a:latin typeface="Söhne"/>
              </a:rPr>
              <a:t>Upstream Processes:</a:t>
            </a:r>
          </a:p>
          <a:p>
            <a:pPr algn="l">
              <a:buFont typeface="+mj-lt"/>
              <a:buAutoNum type="arabicPeriod"/>
            </a:pPr>
            <a:r>
              <a:rPr lang="en-US" sz="2000" b="0" i="0">
                <a:solidFill>
                  <a:srgbClr val="D1D5DB"/>
                </a:solidFill>
                <a:effectLst/>
                <a:latin typeface="Söhne"/>
              </a:rPr>
              <a:t>Product and Service Lifecycle Management: This process informs the sales strategy and marketing campaigns, as it helps define the products and services to be promoted.</a:t>
            </a:r>
          </a:p>
          <a:p>
            <a:pPr algn="l">
              <a:buFont typeface="+mj-lt"/>
              <a:buAutoNum type="arabicPeriod"/>
            </a:pPr>
            <a:r>
              <a:rPr lang="en-US" sz="2000" b="0" i="0">
                <a:solidFill>
                  <a:srgbClr val="D1D5DB"/>
                </a:solidFill>
                <a:effectLst/>
                <a:latin typeface="Söhne"/>
              </a:rPr>
              <a:t>Forecast to Plan: Market forecasts can guide the sales strategy, marketing campaigns, and lead identification.</a:t>
            </a:r>
          </a:p>
          <a:p>
            <a:pPr algn="l">
              <a:buFont typeface="+mj-lt"/>
              <a:buAutoNum type="arabicPeriod"/>
            </a:pPr>
            <a:r>
              <a:rPr lang="en-US" sz="2000" b="0" i="0">
                <a:solidFill>
                  <a:srgbClr val="D1D5DB"/>
                </a:solidFill>
                <a:effectLst/>
                <a:latin typeface="Söhne"/>
              </a:rPr>
              <a:t>Project to Profit: Insights from previous projects can inform the sales strategy, lead qualification, and the pursuit of opportunities.</a:t>
            </a:r>
          </a:p>
          <a:p>
            <a:pPr algn="l"/>
            <a:r>
              <a:rPr lang="en-US" sz="2000" b="0" i="0">
                <a:solidFill>
                  <a:srgbClr val="D1D5DB"/>
                </a:solidFill>
                <a:effectLst/>
                <a:latin typeface="Söhne"/>
              </a:rPr>
              <a:t>Downstream Processes:</a:t>
            </a:r>
          </a:p>
          <a:p>
            <a:pPr algn="l">
              <a:buFont typeface="+mj-lt"/>
              <a:buAutoNum type="arabicPeriod"/>
            </a:pPr>
            <a:r>
              <a:rPr lang="en-US" sz="2000" b="0" i="0">
                <a:solidFill>
                  <a:srgbClr val="D1D5DB"/>
                </a:solidFill>
                <a:effectLst/>
                <a:latin typeface="Söhne"/>
              </a:rPr>
              <a:t>Order to Cash: Once a quote is accepted, the order to cash process starts, which includes order management, fulfillment, invoicing, and payment collection.</a:t>
            </a:r>
          </a:p>
          <a:p>
            <a:pPr algn="l">
              <a:buFont typeface="+mj-lt"/>
              <a:buAutoNum type="arabicPeriod"/>
            </a:pPr>
            <a:r>
              <a:rPr lang="en-US" sz="2000" b="0" i="0">
                <a:solidFill>
                  <a:srgbClr val="D1D5DB"/>
                </a:solidFill>
                <a:effectLst/>
                <a:latin typeface="Söhne"/>
              </a:rPr>
              <a:t>Service to Cash: This process is applicable for service-based organizations. After estimating and quoting sales, the service delivery and invoicing occur, followed by payment collection.</a:t>
            </a:r>
          </a:p>
          <a:p>
            <a:pPr algn="l">
              <a:buFont typeface="+mj-lt"/>
              <a:buAutoNum type="arabicPeriod"/>
            </a:pPr>
            <a:r>
              <a:rPr lang="en-US" sz="2000" b="0" i="0">
                <a:solidFill>
                  <a:srgbClr val="D1D5DB"/>
                </a:solidFill>
                <a:effectLst/>
                <a:latin typeface="Söhne"/>
              </a:rPr>
              <a:t>Inventory to Deliver: This process is related to product availability and delivery, which can impact the accuracy of quotes and the customer relationship management.</a:t>
            </a:r>
          </a:p>
          <a:p>
            <a:pPr algn="l"/>
            <a:r>
              <a:rPr lang="en-US" sz="2000" b="0" i="0">
                <a:solidFill>
                  <a:srgbClr val="D1D5DB"/>
                </a:solidFill>
                <a:effectLst/>
                <a:latin typeface="Söhne"/>
              </a:rPr>
              <a:t>Here's how these business processes interact with the prospect-to-quote subprocesses:</a:t>
            </a:r>
          </a:p>
          <a:p>
            <a:pPr algn="l">
              <a:buFont typeface="+mj-lt"/>
              <a:buAutoNum type="arabicPeriod"/>
            </a:pPr>
            <a:r>
              <a:rPr lang="en-US" sz="2000" b="0" i="0">
                <a:solidFill>
                  <a:srgbClr val="D1D5DB"/>
                </a:solidFill>
                <a:effectLst/>
                <a:latin typeface="Söhne"/>
              </a:rPr>
              <a:t>Define Sales Strategy: Upstream processes like Product and Service Lifecycle Management, Forecast to Plan, and Project to Profit provide insights that help shape the sales strategy.</a:t>
            </a:r>
          </a:p>
          <a:p>
            <a:pPr algn="l">
              <a:buFont typeface="+mj-lt"/>
              <a:buAutoNum type="arabicPeriod"/>
            </a:pPr>
            <a:r>
              <a:rPr lang="en-US" sz="2000" b="0" i="0">
                <a:solidFill>
                  <a:srgbClr val="D1D5DB"/>
                </a:solidFill>
                <a:effectLst/>
                <a:latin typeface="Söhne"/>
              </a:rPr>
              <a:t>Run Marketing Campaigns: Market research from the Forecast to Plan process can guide marketing campaigns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6/15/23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2298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dirty="0">
                <a:solidFill>
                  <a:srgbClr val="D1D5DB"/>
                </a:solidFill>
                <a:effectLst/>
                <a:latin typeface="Söhne"/>
              </a:rPr>
              <a:t>Upstream </a:t>
            </a:r>
            <a:r>
              <a:rPr lang="en-US" sz="2000" b="0" i="0" dirty="0" err="1">
                <a:solidFill>
                  <a:srgbClr val="D1D5DB"/>
                </a:solidFill>
                <a:effectLst/>
                <a:latin typeface="Söhne"/>
              </a:rPr>
              <a:t>Processes:Product</a:t>
            </a:r>
            <a:r>
              <a:rPr lang="en-US" sz="2000" b="0" i="0" dirty="0">
                <a:solidFill>
                  <a:srgbClr val="D1D5DB"/>
                </a:solidFill>
                <a:effectLst/>
                <a:latin typeface="Söhne"/>
              </a:rPr>
              <a:t> and Service Lifecycle Management: This process informs the sales strategy and marketing campaigns, as it helps define the products and services to be promoted.</a:t>
            </a:r>
          </a:p>
          <a:p>
            <a:pPr algn="l">
              <a:buFont typeface="+mj-lt"/>
              <a:buAutoNum type="arabicPeriod"/>
            </a:pPr>
            <a:r>
              <a:rPr lang="en-US" sz="2000" b="0" i="0" dirty="0">
                <a:solidFill>
                  <a:srgbClr val="D1D5DB"/>
                </a:solidFill>
                <a:effectLst/>
                <a:latin typeface="Söhne"/>
              </a:rPr>
              <a:t>Forecast to Plan: Market forecasts can guide the sales strategy, marketing campaigns, and lead identification.</a:t>
            </a:r>
          </a:p>
          <a:p>
            <a:pPr algn="l">
              <a:buFont typeface="+mj-lt"/>
              <a:buAutoNum type="arabicPeriod"/>
            </a:pPr>
            <a:r>
              <a:rPr lang="en-US" sz="2000" b="0" i="0" dirty="0">
                <a:solidFill>
                  <a:srgbClr val="D1D5DB"/>
                </a:solidFill>
                <a:effectLst/>
                <a:latin typeface="Söhne"/>
              </a:rPr>
              <a:t>Project to Profit: Insights from previous projects can inform the sales strategy, lead qualification, and the pursuit of opportunities.</a:t>
            </a:r>
          </a:p>
          <a:p>
            <a:pPr algn="l"/>
            <a:r>
              <a:rPr lang="en-US" sz="2000" b="0" i="0" dirty="0">
                <a:solidFill>
                  <a:srgbClr val="D1D5DB"/>
                </a:solidFill>
                <a:effectLst/>
                <a:latin typeface="Söhne"/>
              </a:rPr>
              <a:t>Downstream Processes:</a:t>
            </a:r>
          </a:p>
          <a:p>
            <a:pPr algn="l">
              <a:buFont typeface="+mj-lt"/>
              <a:buAutoNum type="arabicPeriod"/>
            </a:pPr>
            <a:r>
              <a:rPr lang="en-US" sz="2000" b="0" i="0" dirty="0">
                <a:solidFill>
                  <a:srgbClr val="D1D5DB"/>
                </a:solidFill>
                <a:effectLst/>
                <a:latin typeface="Söhne"/>
              </a:rPr>
              <a:t>Order to Cash: Once a quote is accepted, the order to cash process starts, which includes order management, fulfillment, invoicing, and payment collection.</a:t>
            </a:r>
          </a:p>
          <a:p>
            <a:pPr algn="l">
              <a:buFont typeface="+mj-lt"/>
              <a:buAutoNum type="arabicPeriod"/>
            </a:pPr>
            <a:r>
              <a:rPr lang="en-US" sz="2000" b="0" i="0" dirty="0">
                <a:solidFill>
                  <a:srgbClr val="D1D5DB"/>
                </a:solidFill>
                <a:effectLst/>
                <a:latin typeface="Söhne"/>
              </a:rPr>
              <a:t>Service to Cash: This process is applicable for service-based organizations. After estimating and quoting sales, the service delivery and invoicing occur, followed by payment collection.</a:t>
            </a:r>
          </a:p>
          <a:p>
            <a:pPr algn="l">
              <a:buFont typeface="+mj-lt"/>
              <a:buAutoNum type="arabicPeriod"/>
            </a:pPr>
            <a:r>
              <a:rPr lang="en-US" sz="2000" b="0" i="0" dirty="0">
                <a:solidFill>
                  <a:srgbClr val="D1D5DB"/>
                </a:solidFill>
                <a:effectLst/>
                <a:latin typeface="Söhne"/>
              </a:rPr>
              <a:t>Inventory to Deliver: This process is related to product availability and delivery, which can impact the accuracy of quotes and the customer relationship management.</a:t>
            </a:r>
          </a:p>
          <a:p>
            <a:pPr algn="l"/>
            <a:r>
              <a:rPr lang="en-US" sz="2000" b="0" i="0" dirty="0">
                <a:solidFill>
                  <a:srgbClr val="D1D5DB"/>
                </a:solidFill>
                <a:effectLst/>
                <a:latin typeface="Söhne"/>
              </a:rPr>
              <a:t>Here's how these business processes interact with the prospect-to-quote subprocesses:</a:t>
            </a:r>
          </a:p>
          <a:p>
            <a:pPr algn="l">
              <a:buFont typeface="+mj-lt"/>
              <a:buAutoNum type="arabicPeriod"/>
            </a:pPr>
            <a:r>
              <a:rPr lang="en-US" sz="2000" b="0" i="0" dirty="0">
                <a:solidFill>
                  <a:srgbClr val="D1D5DB"/>
                </a:solidFill>
                <a:effectLst/>
                <a:latin typeface="Söhne"/>
              </a:rPr>
              <a:t>Define Sales Strategy: Upstream processes like Product and Service Lifecycle Management, Forecast to Plan, and Project to Profit provide insights that help shape the sales strategy.</a:t>
            </a:r>
          </a:p>
          <a:p>
            <a:pPr algn="l">
              <a:buFont typeface="+mj-lt"/>
              <a:buAutoNum type="arabicPeriod"/>
            </a:pPr>
            <a:r>
              <a:rPr lang="en-US" sz="2000" b="0" i="0" dirty="0">
                <a:solidFill>
                  <a:srgbClr val="D1D5DB"/>
                </a:solidFill>
                <a:effectLst/>
                <a:latin typeface="Söhne"/>
              </a:rPr>
              <a:t>Run Marketing Campaigns: Market research from the Forecast to Plan process can guide marketing campaigns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6/15/23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400779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a:solidFill>
                  <a:srgbClr val="D1D5DB"/>
                </a:solidFill>
                <a:effectLst/>
                <a:latin typeface="Söhne"/>
              </a:rPr>
              <a:t>Upstream Processes:</a:t>
            </a:r>
          </a:p>
          <a:p>
            <a:pPr algn="l">
              <a:buFont typeface="+mj-lt"/>
              <a:buAutoNum type="arabicPeriod"/>
            </a:pPr>
            <a:r>
              <a:rPr lang="en-US" sz="2000" b="0" i="0">
                <a:solidFill>
                  <a:srgbClr val="D1D5DB"/>
                </a:solidFill>
                <a:effectLst/>
                <a:latin typeface="Söhne"/>
              </a:rPr>
              <a:t>Product and Service Lifecycle Management: This process informs the sales strategy and marketing campaigns, as it helps define the products and services to be promoted.</a:t>
            </a:r>
          </a:p>
          <a:p>
            <a:pPr algn="l">
              <a:buFont typeface="+mj-lt"/>
              <a:buAutoNum type="arabicPeriod"/>
            </a:pPr>
            <a:r>
              <a:rPr lang="en-US" sz="2000" b="0" i="0">
                <a:solidFill>
                  <a:srgbClr val="D1D5DB"/>
                </a:solidFill>
                <a:effectLst/>
                <a:latin typeface="Söhne"/>
              </a:rPr>
              <a:t>Forecast to Plan: Market forecasts can guide the sales strategy, marketing campaigns, and lead identification.</a:t>
            </a:r>
          </a:p>
          <a:p>
            <a:pPr algn="l">
              <a:buFont typeface="+mj-lt"/>
              <a:buAutoNum type="arabicPeriod"/>
            </a:pPr>
            <a:r>
              <a:rPr lang="en-US" sz="2000" b="0" i="0">
                <a:solidFill>
                  <a:srgbClr val="D1D5DB"/>
                </a:solidFill>
                <a:effectLst/>
                <a:latin typeface="Söhne"/>
              </a:rPr>
              <a:t>Project to Profit: Insights from previous projects can inform the sales strategy, lead qualification, and the pursuit of opportunities.</a:t>
            </a:r>
          </a:p>
          <a:p>
            <a:pPr algn="l"/>
            <a:r>
              <a:rPr lang="en-US" sz="2000" b="0" i="0">
                <a:solidFill>
                  <a:srgbClr val="D1D5DB"/>
                </a:solidFill>
                <a:effectLst/>
                <a:latin typeface="Söhne"/>
              </a:rPr>
              <a:t>Downstream Processes:</a:t>
            </a:r>
          </a:p>
          <a:p>
            <a:pPr algn="l">
              <a:buFont typeface="+mj-lt"/>
              <a:buAutoNum type="arabicPeriod"/>
            </a:pPr>
            <a:r>
              <a:rPr lang="en-US" sz="2000" b="0" i="0">
                <a:solidFill>
                  <a:srgbClr val="D1D5DB"/>
                </a:solidFill>
                <a:effectLst/>
                <a:latin typeface="Söhne"/>
              </a:rPr>
              <a:t>Order to Cash: Once a quote is accepted, the order to cash process starts, which includes order management, fulfillment, invoicing, and payment collection.</a:t>
            </a:r>
          </a:p>
          <a:p>
            <a:pPr algn="l">
              <a:buFont typeface="+mj-lt"/>
              <a:buAutoNum type="arabicPeriod"/>
            </a:pPr>
            <a:r>
              <a:rPr lang="en-US" sz="2000" b="0" i="0">
                <a:solidFill>
                  <a:srgbClr val="D1D5DB"/>
                </a:solidFill>
                <a:effectLst/>
                <a:latin typeface="Söhne"/>
              </a:rPr>
              <a:t>Service to Cash: This process is applicable for service-based organizations. After estimating and quoting sales, the service delivery and invoicing occur, followed by payment collection.</a:t>
            </a:r>
          </a:p>
          <a:p>
            <a:pPr algn="l">
              <a:buFont typeface="+mj-lt"/>
              <a:buAutoNum type="arabicPeriod"/>
            </a:pPr>
            <a:r>
              <a:rPr lang="en-US" sz="2000" b="0" i="0">
                <a:solidFill>
                  <a:srgbClr val="D1D5DB"/>
                </a:solidFill>
                <a:effectLst/>
                <a:latin typeface="Söhne"/>
              </a:rPr>
              <a:t>Inventory to Deliver: This process is related to product availability and delivery, which can impact the accuracy of quotes and the customer relationship management.</a:t>
            </a:r>
          </a:p>
          <a:p>
            <a:pPr algn="l"/>
            <a:r>
              <a:rPr lang="en-US" sz="2000" b="0" i="0">
                <a:solidFill>
                  <a:srgbClr val="D1D5DB"/>
                </a:solidFill>
                <a:effectLst/>
                <a:latin typeface="Söhne"/>
              </a:rPr>
              <a:t>Here's how these business processes interact with the prospect-to-quote subprocesses:</a:t>
            </a:r>
          </a:p>
          <a:p>
            <a:pPr algn="l">
              <a:buFont typeface="+mj-lt"/>
              <a:buAutoNum type="arabicPeriod"/>
            </a:pPr>
            <a:r>
              <a:rPr lang="en-US" sz="2000" b="0" i="0">
                <a:solidFill>
                  <a:srgbClr val="D1D5DB"/>
                </a:solidFill>
                <a:effectLst/>
                <a:latin typeface="Söhne"/>
              </a:rPr>
              <a:t>Define Sales Strategy: Upstream processes like Product and Service Lifecycle Management, Forecast to Plan, and Project to Profit provide insights that help shape the sales strategy.</a:t>
            </a:r>
          </a:p>
          <a:p>
            <a:pPr algn="l">
              <a:buFont typeface="+mj-lt"/>
              <a:buAutoNum type="arabicPeriod"/>
            </a:pPr>
            <a:r>
              <a:rPr lang="en-US" sz="2000" b="0" i="0">
                <a:solidFill>
                  <a:srgbClr val="D1D5DB"/>
                </a:solidFill>
                <a:effectLst/>
                <a:latin typeface="Söhne"/>
              </a:rPr>
              <a:t>Run Marketing Campaigns: Market research from the Forecast to Plan process can guide marketing campaigns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6/15/23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536123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a:solidFill>
                  <a:srgbClr val="D1D5DB"/>
                </a:solidFill>
                <a:effectLst/>
                <a:latin typeface="Söhne"/>
              </a:rPr>
              <a:t>Upstream Processes:</a:t>
            </a:r>
          </a:p>
          <a:p>
            <a:pPr algn="l">
              <a:buFont typeface="+mj-lt"/>
              <a:buAutoNum type="arabicPeriod"/>
            </a:pPr>
            <a:r>
              <a:rPr lang="en-US" sz="2000" b="0" i="0">
                <a:solidFill>
                  <a:srgbClr val="D1D5DB"/>
                </a:solidFill>
                <a:effectLst/>
                <a:latin typeface="Söhne"/>
              </a:rPr>
              <a:t>Product and Service Lifecycle Management: This process informs the sales strategy and marketing campaigns, as it helps define the products and services to be promoted.</a:t>
            </a:r>
          </a:p>
          <a:p>
            <a:pPr algn="l">
              <a:buFont typeface="+mj-lt"/>
              <a:buAutoNum type="arabicPeriod"/>
            </a:pPr>
            <a:r>
              <a:rPr lang="en-US" sz="2000" b="0" i="0">
                <a:solidFill>
                  <a:srgbClr val="D1D5DB"/>
                </a:solidFill>
                <a:effectLst/>
                <a:latin typeface="Söhne"/>
              </a:rPr>
              <a:t>Forecast to Plan: Market forecasts can guide the sales strategy, marketing campaigns, and lead identification.</a:t>
            </a:r>
          </a:p>
          <a:p>
            <a:pPr algn="l">
              <a:buFont typeface="+mj-lt"/>
              <a:buAutoNum type="arabicPeriod"/>
            </a:pPr>
            <a:r>
              <a:rPr lang="en-US" sz="2000" b="0" i="0">
                <a:solidFill>
                  <a:srgbClr val="D1D5DB"/>
                </a:solidFill>
                <a:effectLst/>
                <a:latin typeface="Söhne"/>
              </a:rPr>
              <a:t>Project to Profit: Insights from previous projects can inform the sales strategy, lead qualification, and the pursuit of opportunities.</a:t>
            </a:r>
          </a:p>
          <a:p>
            <a:pPr algn="l"/>
            <a:r>
              <a:rPr lang="en-US" sz="2000" b="0" i="0">
                <a:solidFill>
                  <a:srgbClr val="D1D5DB"/>
                </a:solidFill>
                <a:effectLst/>
                <a:latin typeface="Söhne"/>
              </a:rPr>
              <a:t>Downstream Processes:</a:t>
            </a:r>
          </a:p>
          <a:p>
            <a:pPr algn="l">
              <a:buFont typeface="+mj-lt"/>
              <a:buAutoNum type="arabicPeriod"/>
            </a:pPr>
            <a:r>
              <a:rPr lang="en-US" sz="2000" b="0" i="0">
                <a:solidFill>
                  <a:srgbClr val="D1D5DB"/>
                </a:solidFill>
                <a:effectLst/>
                <a:latin typeface="Söhne"/>
              </a:rPr>
              <a:t>Order to Cash: Once a quote is accepted, the order to cash process starts, which includes order management, fulfillment, invoicing, and payment collection.</a:t>
            </a:r>
          </a:p>
          <a:p>
            <a:pPr algn="l">
              <a:buFont typeface="+mj-lt"/>
              <a:buAutoNum type="arabicPeriod"/>
            </a:pPr>
            <a:r>
              <a:rPr lang="en-US" sz="2000" b="0" i="0">
                <a:solidFill>
                  <a:srgbClr val="D1D5DB"/>
                </a:solidFill>
                <a:effectLst/>
                <a:latin typeface="Söhne"/>
              </a:rPr>
              <a:t>Service to Cash: This process is applicable for service-based organizations. After estimating and quoting sales, the service delivery and invoicing occur, followed by payment collection.</a:t>
            </a:r>
          </a:p>
          <a:p>
            <a:pPr algn="l">
              <a:buFont typeface="+mj-lt"/>
              <a:buAutoNum type="arabicPeriod"/>
            </a:pPr>
            <a:r>
              <a:rPr lang="en-US" sz="2000" b="0" i="0">
                <a:solidFill>
                  <a:srgbClr val="D1D5DB"/>
                </a:solidFill>
                <a:effectLst/>
                <a:latin typeface="Söhne"/>
              </a:rPr>
              <a:t>Inventory to Deliver: This process is related to product availability and delivery, which can impact the accuracy of quotes and the customer relationship management.</a:t>
            </a:r>
          </a:p>
          <a:p>
            <a:pPr algn="l"/>
            <a:r>
              <a:rPr lang="en-US" sz="2000" b="0" i="0">
                <a:solidFill>
                  <a:srgbClr val="D1D5DB"/>
                </a:solidFill>
                <a:effectLst/>
                <a:latin typeface="Söhne"/>
              </a:rPr>
              <a:t>Here's how these business processes interact with the prospect-to-quote subprocesses:</a:t>
            </a:r>
          </a:p>
          <a:p>
            <a:pPr algn="l">
              <a:buFont typeface="+mj-lt"/>
              <a:buAutoNum type="arabicPeriod"/>
            </a:pPr>
            <a:r>
              <a:rPr lang="en-US" sz="2000" b="0" i="0">
                <a:solidFill>
                  <a:srgbClr val="D1D5DB"/>
                </a:solidFill>
                <a:effectLst/>
                <a:latin typeface="Söhne"/>
              </a:rPr>
              <a:t>Define Sales Strategy: Upstream processes like Product and Service Lifecycle Management, Forecast to Plan, and Project to Profit provide insights that help shape the sales strategy.</a:t>
            </a:r>
          </a:p>
          <a:p>
            <a:pPr algn="l">
              <a:buFont typeface="+mj-lt"/>
              <a:buAutoNum type="arabicPeriod"/>
            </a:pPr>
            <a:r>
              <a:rPr lang="en-US" sz="2000" b="0" i="0">
                <a:solidFill>
                  <a:srgbClr val="D1D5DB"/>
                </a:solidFill>
                <a:effectLst/>
                <a:latin typeface="Söhne"/>
              </a:rPr>
              <a:t>Run Marketing Campaigns: Market research from the Forecast to Plan process can guide marketing campaigns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6/15/23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293876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a:solidFill>
                  <a:srgbClr val="D1D5DB"/>
                </a:solidFill>
                <a:effectLst/>
                <a:latin typeface="Söhne"/>
              </a:rPr>
              <a:t>Upstream Processes:</a:t>
            </a:r>
          </a:p>
          <a:p>
            <a:pPr algn="l">
              <a:buFont typeface="+mj-lt"/>
              <a:buAutoNum type="arabicPeriod"/>
            </a:pPr>
            <a:r>
              <a:rPr lang="en-US" sz="2000" b="0" i="0">
                <a:solidFill>
                  <a:srgbClr val="D1D5DB"/>
                </a:solidFill>
                <a:effectLst/>
                <a:latin typeface="Söhne"/>
              </a:rPr>
              <a:t>Product and Service Lifecycle Management: This process informs the sales strategy and marketing campaigns, as it helps define the products and services to be promoted.</a:t>
            </a:r>
          </a:p>
          <a:p>
            <a:pPr algn="l">
              <a:buFont typeface="+mj-lt"/>
              <a:buAutoNum type="arabicPeriod"/>
            </a:pPr>
            <a:r>
              <a:rPr lang="en-US" sz="2000" b="0" i="0">
                <a:solidFill>
                  <a:srgbClr val="D1D5DB"/>
                </a:solidFill>
                <a:effectLst/>
                <a:latin typeface="Söhne"/>
              </a:rPr>
              <a:t>Forecast to Plan: Market forecasts can guide the sales strategy, marketing campaigns, and lead identification.</a:t>
            </a:r>
          </a:p>
          <a:p>
            <a:pPr algn="l">
              <a:buFont typeface="+mj-lt"/>
              <a:buAutoNum type="arabicPeriod"/>
            </a:pPr>
            <a:r>
              <a:rPr lang="en-US" sz="2000" b="0" i="0">
                <a:solidFill>
                  <a:srgbClr val="D1D5DB"/>
                </a:solidFill>
                <a:effectLst/>
                <a:latin typeface="Söhne"/>
              </a:rPr>
              <a:t>Project to Profit: Insights from previous projects can inform the sales strategy, lead qualification, and the pursuit of opportunities.</a:t>
            </a:r>
          </a:p>
          <a:p>
            <a:pPr algn="l"/>
            <a:r>
              <a:rPr lang="en-US" sz="2000" b="0" i="0">
                <a:solidFill>
                  <a:srgbClr val="D1D5DB"/>
                </a:solidFill>
                <a:effectLst/>
                <a:latin typeface="Söhne"/>
              </a:rPr>
              <a:t>Downstream Processes:</a:t>
            </a:r>
          </a:p>
          <a:p>
            <a:pPr algn="l">
              <a:buFont typeface="+mj-lt"/>
              <a:buAutoNum type="arabicPeriod"/>
            </a:pPr>
            <a:r>
              <a:rPr lang="en-US" sz="2000" b="0" i="0">
                <a:solidFill>
                  <a:srgbClr val="D1D5DB"/>
                </a:solidFill>
                <a:effectLst/>
                <a:latin typeface="Söhne"/>
              </a:rPr>
              <a:t>Order to Cash: Once a quote is accepted, the order to cash process starts, which includes order management, fulfillment, invoicing, and payment collection.</a:t>
            </a:r>
          </a:p>
          <a:p>
            <a:pPr algn="l">
              <a:buFont typeface="+mj-lt"/>
              <a:buAutoNum type="arabicPeriod"/>
            </a:pPr>
            <a:r>
              <a:rPr lang="en-US" sz="2000" b="0" i="0">
                <a:solidFill>
                  <a:srgbClr val="D1D5DB"/>
                </a:solidFill>
                <a:effectLst/>
                <a:latin typeface="Söhne"/>
              </a:rPr>
              <a:t>Service to Cash: This process is applicable for service-based organizations. After estimating and quoting sales, the service delivery and invoicing occur, followed by payment collection.</a:t>
            </a:r>
          </a:p>
          <a:p>
            <a:pPr algn="l">
              <a:buFont typeface="+mj-lt"/>
              <a:buAutoNum type="arabicPeriod"/>
            </a:pPr>
            <a:r>
              <a:rPr lang="en-US" sz="2000" b="0" i="0">
                <a:solidFill>
                  <a:srgbClr val="D1D5DB"/>
                </a:solidFill>
                <a:effectLst/>
                <a:latin typeface="Söhne"/>
              </a:rPr>
              <a:t>Inventory to Deliver: This process is related to product availability and delivery, which can impact the accuracy of quotes and the customer relationship management.</a:t>
            </a:r>
          </a:p>
          <a:p>
            <a:pPr algn="l"/>
            <a:r>
              <a:rPr lang="en-US" sz="2000" b="0" i="0">
                <a:solidFill>
                  <a:srgbClr val="D1D5DB"/>
                </a:solidFill>
                <a:effectLst/>
                <a:latin typeface="Söhne"/>
              </a:rPr>
              <a:t>Here's how these business processes interact with the prospect-to-quote subprocesses:</a:t>
            </a:r>
          </a:p>
          <a:p>
            <a:pPr algn="l">
              <a:buFont typeface="+mj-lt"/>
              <a:buAutoNum type="arabicPeriod"/>
            </a:pPr>
            <a:r>
              <a:rPr lang="en-US" sz="2000" b="0" i="0">
                <a:solidFill>
                  <a:srgbClr val="D1D5DB"/>
                </a:solidFill>
                <a:effectLst/>
                <a:latin typeface="Söhne"/>
              </a:rPr>
              <a:t>Define Sales Strategy: Upstream processes like Product and Service Lifecycle Management, Forecast to Plan, and Project to Profit provide insights that help shape the sales strategy.</a:t>
            </a:r>
          </a:p>
          <a:p>
            <a:pPr algn="l">
              <a:buFont typeface="+mj-lt"/>
              <a:buAutoNum type="arabicPeriod"/>
            </a:pPr>
            <a:r>
              <a:rPr lang="en-US" sz="2000" b="0" i="0">
                <a:solidFill>
                  <a:srgbClr val="D1D5DB"/>
                </a:solidFill>
                <a:effectLst/>
                <a:latin typeface="Söhne"/>
              </a:rPr>
              <a:t>Run Marketing Campaigns: Market research from the Forecast to Plan process can guide marketing campaigns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6/15/23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830991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a:solidFill>
                  <a:srgbClr val="D1D5DB"/>
                </a:solidFill>
                <a:effectLst/>
                <a:latin typeface="Söhne"/>
              </a:rPr>
              <a:t>Upstream Processes:</a:t>
            </a:r>
          </a:p>
          <a:p>
            <a:pPr algn="l">
              <a:buFont typeface="+mj-lt"/>
              <a:buAutoNum type="arabicPeriod"/>
            </a:pPr>
            <a:r>
              <a:rPr lang="en-US" sz="2000" b="0" i="0">
                <a:solidFill>
                  <a:srgbClr val="D1D5DB"/>
                </a:solidFill>
                <a:effectLst/>
                <a:latin typeface="Söhne"/>
              </a:rPr>
              <a:t>Product and Service Lifecycle Management: This process informs the sales strategy and marketing campaigns, as it helps define the products and services to be promoted.</a:t>
            </a:r>
          </a:p>
          <a:p>
            <a:pPr algn="l">
              <a:buFont typeface="+mj-lt"/>
              <a:buAutoNum type="arabicPeriod"/>
            </a:pPr>
            <a:r>
              <a:rPr lang="en-US" sz="2000" b="0" i="0">
                <a:solidFill>
                  <a:srgbClr val="D1D5DB"/>
                </a:solidFill>
                <a:effectLst/>
                <a:latin typeface="Söhne"/>
              </a:rPr>
              <a:t>Forecast to Plan: Market forecasts can guide the sales strategy, marketing campaigns, and lead identification.</a:t>
            </a:r>
          </a:p>
          <a:p>
            <a:pPr algn="l">
              <a:buFont typeface="+mj-lt"/>
              <a:buAutoNum type="arabicPeriod"/>
            </a:pPr>
            <a:r>
              <a:rPr lang="en-US" sz="2000" b="0" i="0">
                <a:solidFill>
                  <a:srgbClr val="D1D5DB"/>
                </a:solidFill>
                <a:effectLst/>
                <a:latin typeface="Söhne"/>
              </a:rPr>
              <a:t>Project to Profit: Insights from previous projects can inform the sales strategy, lead qualification, and the pursuit of opportunities.</a:t>
            </a:r>
          </a:p>
          <a:p>
            <a:pPr algn="l"/>
            <a:r>
              <a:rPr lang="en-US" sz="2000" b="0" i="0">
                <a:solidFill>
                  <a:srgbClr val="D1D5DB"/>
                </a:solidFill>
                <a:effectLst/>
                <a:latin typeface="Söhne"/>
              </a:rPr>
              <a:t>Downstream Processes:</a:t>
            </a:r>
          </a:p>
          <a:p>
            <a:pPr algn="l">
              <a:buFont typeface="+mj-lt"/>
              <a:buAutoNum type="arabicPeriod"/>
            </a:pPr>
            <a:r>
              <a:rPr lang="en-US" sz="2000" b="0" i="0">
                <a:solidFill>
                  <a:srgbClr val="D1D5DB"/>
                </a:solidFill>
                <a:effectLst/>
                <a:latin typeface="Söhne"/>
              </a:rPr>
              <a:t>Order to Cash: Once a quote is accepted, the order to cash process starts, which includes order management, fulfillment, invoicing, and payment collection.</a:t>
            </a:r>
          </a:p>
          <a:p>
            <a:pPr algn="l">
              <a:buFont typeface="+mj-lt"/>
              <a:buAutoNum type="arabicPeriod"/>
            </a:pPr>
            <a:r>
              <a:rPr lang="en-US" sz="2000" b="0" i="0">
                <a:solidFill>
                  <a:srgbClr val="D1D5DB"/>
                </a:solidFill>
                <a:effectLst/>
                <a:latin typeface="Söhne"/>
              </a:rPr>
              <a:t>Service to Cash: This process is applicable for service-based organizations. After estimating and quoting sales, the service delivery and invoicing occur, followed by payment collection.</a:t>
            </a:r>
          </a:p>
          <a:p>
            <a:pPr algn="l">
              <a:buFont typeface="+mj-lt"/>
              <a:buAutoNum type="arabicPeriod"/>
            </a:pPr>
            <a:r>
              <a:rPr lang="en-US" sz="2000" b="0" i="0">
                <a:solidFill>
                  <a:srgbClr val="D1D5DB"/>
                </a:solidFill>
                <a:effectLst/>
                <a:latin typeface="Söhne"/>
              </a:rPr>
              <a:t>Inventory to Deliver: This process is related to product availability and delivery, which can impact the accuracy of quotes and the customer relationship management.</a:t>
            </a:r>
          </a:p>
          <a:p>
            <a:pPr algn="l"/>
            <a:r>
              <a:rPr lang="en-US" sz="2000" b="0" i="0">
                <a:solidFill>
                  <a:srgbClr val="D1D5DB"/>
                </a:solidFill>
                <a:effectLst/>
                <a:latin typeface="Söhne"/>
              </a:rPr>
              <a:t>Here's how these business processes interact with the prospect-to-quote subprocesses:</a:t>
            </a:r>
          </a:p>
          <a:p>
            <a:pPr algn="l">
              <a:buFont typeface="+mj-lt"/>
              <a:buAutoNum type="arabicPeriod"/>
            </a:pPr>
            <a:r>
              <a:rPr lang="en-US" sz="2000" b="0" i="0">
                <a:solidFill>
                  <a:srgbClr val="D1D5DB"/>
                </a:solidFill>
                <a:effectLst/>
                <a:latin typeface="Söhne"/>
              </a:rPr>
              <a:t>Define Sales Strategy: Upstream processes like Product and Service Lifecycle Management, Forecast to Plan, and Project to Profit provide insights that help shape the sales strategy.</a:t>
            </a:r>
          </a:p>
          <a:p>
            <a:pPr algn="l">
              <a:buFont typeface="+mj-lt"/>
              <a:buAutoNum type="arabicPeriod"/>
            </a:pPr>
            <a:r>
              <a:rPr lang="en-US" sz="2000" b="0" i="0">
                <a:solidFill>
                  <a:srgbClr val="D1D5DB"/>
                </a:solidFill>
                <a:effectLst/>
                <a:latin typeface="Söhne"/>
              </a:rPr>
              <a:t>Run Marketing Campaigns: Market research from the Forecast to Plan process can guide marketing campaigns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6/15/23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081176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3" Type="http://schemas.microsoft.com/office/2018/10/relationships/comments" Target="../comments/modernComment_7BBF5B0C_A6B67978.xml"/><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3047815738"/>
              </p:ext>
            </p:extLst>
          </p:nvPr>
        </p:nvGraphicFramePr>
        <p:xfrm>
          <a:off x="335529" y="2484428"/>
          <a:ext cx="17616942" cy="13999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56923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3886352" y="2534840"/>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6838135" y="8177134"/>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Identify and Qualify Leads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6838135" y="4067960"/>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Define sales strategy</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3362506" y="14725141"/>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6838135" y="2151381"/>
            <a:ext cx="249767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rtl="0"/>
            <a:r>
              <a:rPr lang="en-US" sz="1800">
                <a:latin typeface="+mj-lt"/>
              </a:rPr>
              <a:t>Prospect To Quote</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3771959" y="612602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Forecast to Plan</a:t>
            </a:r>
            <a:endParaRPr lang="en-US" sz="1800"/>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6838135" y="10228242"/>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Pursue Opportunities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6838135" y="6126025"/>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Run Marketing Campaigns</a:t>
            </a:r>
          </a:p>
        </p:txBody>
      </p:sp>
      <p:sp>
        <p:nvSpPr>
          <p:cNvPr id="22" name="Flowchart: Predefined Process 21">
            <a:extLst>
              <a:ext uri="{FF2B5EF4-FFF2-40B4-BE49-F238E27FC236}">
                <a16:creationId xmlns:a16="http://schemas.microsoft.com/office/drawing/2014/main" id="{E6D8F978-793E-68EF-6AE7-E34DC9737D90}"/>
              </a:ext>
            </a:extLst>
          </p:cNvPr>
          <p:cNvSpPr/>
          <p:nvPr/>
        </p:nvSpPr>
        <p:spPr bwMode="auto">
          <a:xfrm>
            <a:off x="6838134" y="12300986"/>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Estimate and Quote Sales</a:t>
            </a:r>
          </a:p>
        </p:txBody>
      </p: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6838135" y="14330458"/>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Manage Customer Relationships</a:t>
            </a:r>
          </a:p>
        </p:txBody>
      </p:sp>
      <p:cxnSp>
        <p:nvCxnSpPr>
          <p:cNvPr id="233" name="Straight Arrow Connector 232">
            <a:extLst>
              <a:ext uri="{FF2B5EF4-FFF2-40B4-BE49-F238E27FC236}">
                <a16:creationId xmlns:a16="http://schemas.microsoft.com/office/drawing/2014/main" id="{A9FC374A-9325-DF92-02CC-8B53B59D67C8}"/>
              </a:ext>
            </a:extLst>
          </p:cNvPr>
          <p:cNvCxnSpPr>
            <a:cxnSpLocks/>
          </p:cNvCxnSpPr>
          <p:nvPr/>
        </p:nvCxnSpPr>
        <p:spPr>
          <a:xfrm>
            <a:off x="8104705" y="3532882"/>
            <a:ext cx="0" cy="54203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1814338-6317-E462-95C8-891FC5F67F84}"/>
              </a:ext>
            </a:extLst>
          </p:cNvPr>
          <p:cNvSpPr/>
          <p:nvPr/>
        </p:nvSpPr>
        <p:spPr bwMode="auto">
          <a:xfrm>
            <a:off x="3771959" y="406796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Product and Service Lifecycle Management</a:t>
            </a:r>
            <a:endParaRPr lang="en-US" sz="1800"/>
          </a:p>
        </p:txBody>
      </p:sp>
      <p:cxnSp>
        <p:nvCxnSpPr>
          <p:cNvPr id="10" name="Connector: Elbow 9">
            <a:extLst>
              <a:ext uri="{FF2B5EF4-FFF2-40B4-BE49-F238E27FC236}">
                <a16:creationId xmlns:a16="http://schemas.microsoft.com/office/drawing/2014/main" id="{46EB617B-9D87-E8F5-DB8C-E4C256490769}"/>
              </a:ext>
            </a:extLst>
          </p:cNvPr>
          <p:cNvCxnSpPr>
            <a:cxnSpLocks/>
            <a:stCxn id="14" idx="3"/>
            <a:endCxn id="199" idx="1"/>
          </p:cNvCxnSpPr>
          <p:nvPr/>
        </p:nvCxnSpPr>
        <p:spPr>
          <a:xfrm flipV="1">
            <a:off x="5899507" y="2881427"/>
            <a:ext cx="938628" cy="1"/>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CB65338-FDAF-119C-F8CA-EADBB0EFCD97}"/>
              </a:ext>
            </a:extLst>
          </p:cNvPr>
          <p:cNvCxnSpPr>
            <a:cxnSpLocks/>
            <a:stCxn id="14" idx="1"/>
            <a:endCxn id="7" idx="1"/>
          </p:cNvCxnSpPr>
          <p:nvPr/>
        </p:nvCxnSpPr>
        <p:spPr>
          <a:xfrm rot="10800000" flipV="1">
            <a:off x="3771960" y="2881428"/>
            <a:ext cx="114393" cy="1916578"/>
          </a:xfrm>
          <a:prstGeom prst="bentConnector3">
            <a:avLst>
              <a:gd name="adj1" fmla="val 29983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234CCD4-3B08-E341-B503-6B5DFEA00305}"/>
              </a:ext>
            </a:extLst>
          </p:cNvPr>
          <p:cNvCxnSpPr>
            <a:cxnSpLocks/>
            <a:stCxn id="14" idx="1"/>
            <a:endCxn id="2" idx="1"/>
          </p:cNvCxnSpPr>
          <p:nvPr/>
        </p:nvCxnSpPr>
        <p:spPr>
          <a:xfrm rot="10800000" flipV="1">
            <a:off x="3771960" y="2881427"/>
            <a:ext cx="114393" cy="3974643"/>
          </a:xfrm>
          <a:prstGeom prst="bentConnector3">
            <a:avLst>
              <a:gd name="adj1" fmla="val 29983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F67BF94-1AF4-EE03-123F-6B488C33E3EF}"/>
              </a:ext>
            </a:extLst>
          </p:cNvPr>
          <p:cNvCxnSpPr>
            <a:cxnSpLocks/>
          </p:cNvCxnSpPr>
          <p:nvPr/>
        </p:nvCxnSpPr>
        <p:spPr>
          <a:xfrm>
            <a:off x="8104705" y="5535010"/>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3F2295E-A576-CC45-6413-A643971054E4}"/>
              </a:ext>
            </a:extLst>
          </p:cNvPr>
          <p:cNvCxnSpPr>
            <a:cxnSpLocks/>
          </p:cNvCxnSpPr>
          <p:nvPr/>
        </p:nvCxnSpPr>
        <p:spPr>
          <a:xfrm>
            <a:off x="8104705" y="7586118"/>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74ED07A-905A-E106-C644-25C9823CFA5A}"/>
              </a:ext>
            </a:extLst>
          </p:cNvPr>
          <p:cNvCxnSpPr>
            <a:cxnSpLocks/>
          </p:cNvCxnSpPr>
          <p:nvPr/>
        </p:nvCxnSpPr>
        <p:spPr>
          <a:xfrm>
            <a:off x="8104705" y="9637226"/>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223F556-00B7-67D5-33CD-BCBFF0CD0B63}"/>
              </a:ext>
            </a:extLst>
          </p:cNvPr>
          <p:cNvCxnSpPr>
            <a:cxnSpLocks/>
          </p:cNvCxnSpPr>
          <p:nvPr/>
        </p:nvCxnSpPr>
        <p:spPr>
          <a:xfrm flipH="1">
            <a:off x="8099355" y="11688334"/>
            <a:ext cx="5350" cy="61265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87CA0C0-5D70-715B-F980-089E558A95D0}"/>
              </a:ext>
            </a:extLst>
          </p:cNvPr>
          <p:cNvCxnSpPr>
            <a:cxnSpLocks/>
          </p:cNvCxnSpPr>
          <p:nvPr/>
        </p:nvCxnSpPr>
        <p:spPr>
          <a:xfrm>
            <a:off x="8099355" y="13761078"/>
            <a:ext cx="5350" cy="56938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92DC3B4B-48CD-0CEE-011E-5B996A6BC597}"/>
              </a:ext>
            </a:extLst>
          </p:cNvPr>
          <p:cNvSpPr/>
          <p:nvPr/>
        </p:nvSpPr>
        <p:spPr bwMode="auto">
          <a:xfrm>
            <a:off x="13385087" y="817713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Inventory to Deliver</a:t>
            </a:r>
            <a:endParaRPr lang="en-US" sz="1800"/>
          </a:p>
        </p:txBody>
      </p:sp>
      <p:sp>
        <p:nvSpPr>
          <p:cNvPr id="195" name="Rectangle 194">
            <a:extLst>
              <a:ext uri="{FF2B5EF4-FFF2-40B4-BE49-F238E27FC236}">
                <a16:creationId xmlns:a16="http://schemas.microsoft.com/office/drawing/2014/main" id="{E9E262CA-DF86-D06F-66F8-74944B502E63}"/>
              </a:ext>
            </a:extLst>
          </p:cNvPr>
          <p:cNvSpPr/>
          <p:nvPr/>
        </p:nvSpPr>
        <p:spPr bwMode="auto">
          <a:xfrm>
            <a:off x="13362505" y="612602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Service to Cash</a:t>
            </a:r>
            <a:endParaRPr lang="en-US" sz="1800"/>
          </a:p>
        </p:txBody>
      </p:sp>
      <p:sp>
        <p:nvSpPr>
          <p:cNvPr id="196" name="Rectangle 195">
            <a:extLst>
              <a:ext uri="{FF2B5EF4-FFF2-40B4-BE49-F238E27FC236}">
                <a16:creationId xmlns:a16="http://schemas.microsoft.com/office/drawing/2014/main" id="{00EB2E1E-77CB-2B0B-63E9-C561FC974F2D}"/>
              </a:ext>
            </a:extLst>
          </p:cNvPr>
          <p:cNvSpPr/>
          <p:nvPr/>
        </p:nvSpPr>
        <p:spPr bwMode="auto">
          <a:xfrm>
            <a:off x="13362505" y="406796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r>
              <a:rPr lang="en-US" sz="1800" b="0" i="0"/>
              <a:t>Order to Cash</a:t>
            </a:r>
            <a:endParaRPr lang="en-US" sz="1800"/>
          </a:p>
        </p:txBody>
      </p:sp>
      <p:cxnSp>
        <p:nvCxnSpPr>
          <p:cNvPr id="344" name="Straight Arrow Connector 343">
            <a:extLst>
              <a:ext uri="{FF2B5EF4-FFF2-40B4-BE49-F238E27FC236}">
                <a16:creationId xmlns:a16="http://schemas.microsoft.com/office/drawing/2014/main" id="{AF885222-CA0B-25B5-E8C4-6651E75727B4}"/>
              </a:ext>
            </a:extLst>
          </p:cNvPr>
          <p:cNvCxnSpPr>
            <a:cxnSpLocks/>
            <a:stCxn id="43" idx="3"/>
            <a:endCxn id="103" idx="1"/>
          </p:cNvCxnSpPr>
          <p:nvPr/>
        </p:nvCxnSpPr>
        <p:spPr>
          <a:xfrm>
            <a:off x="12724986" y="15060504"/>
            <a:ext cx="637520" cy="1122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700FABF-7F2C-4D0C-D2B9-B6B9AA4FD9AE}"/>
              </a:ext>
            </a:extLst>
          </p:cNvPr>
          <p:cNvSpPr/>
          <p:nvPr/>
        </p:nvSpPr>
        <p:spPr bwMode="auto">
          <a:xfrm>
            <a:off x="3771959" y="817713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Project to profit</a:t>
            </a:r>
          </a:p>
        </p:txBody>
      </p:sp>
      <p:sp>
        <p:nvSpPr>
          <p:cNvPr id="43" name="Flowchart: Predefined Process 42">
            <a:extLst>
              <a:ext uri="{FF2B5EF4-FFF2-40B4-BE49-F238E27FC236}">
                <a16:creationId xmlns:a16="http://schemas.microsoft.com/office/drawing/2014/main" id="{99FF6DA6-D422-07A3-7E1F-168A9962A433}"/>
              </a:ext>
            </a:extLst>
          </p:cNvPr>
          <p:cNvSpPr/>
          <p:nvPr/>
        </p:nvSpPr>
        <p:spPr bwMode="auto">
          <a:xfrm>
            <a:off x="10227306" y="14330458"/>
            <a:ext cx="249768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t>Analyze Service Operations</a:t>
            </a:r>
          </a:p>
        </p:txBody>
      </p:sp>
      <p:cxnSp>
        <p:nvCxnSpPr>
          <p:cNvPr id="53" name="Straight Arrow Connector 52">
            <a:extLst>
              <a:ext uri="{FF2B5EF4-FFF2-40B4-BE49-F238E27FC236}">
                <a16:creationId xmlns:a16="http://schemas.microsoft.com/office/drawing/2014/main" id="{E1263FAD-C031-7B86-A0C3-91A83124BCC9}"/>
              </a:ext>
            </a:extLst>
          </p:cNvPr>
          <p:cNvCxnSpPr>
            <a:cxnSpLocks/>
            <a:endCxn id="43" idx="1"/>
          </p:cNvCxnSpPr>
          <p:nvPr/>
        </p:nvCxnSpPr>
        <p:spPr>
          <a:xfrm>
            <a:off x="9615186" y="15060504"/>
            <a:ext cx="612120"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6983D6A9-DD49-0037-F410-D28B5C725238}"/>
              </a:ext>
            </a:extLst>
          </p:cNvPr>
          <p:cNvCxnSpPr>
            <a:cxnSpLocks/>
            <a:stCxn id="14" idx="1"/>
            <a:endCxn id="11" idx="1"/>
          </p:cNvCxnSpPr>
          <p:nvPr/>
        </p:nvCxnSpPr>
        <p:spPr>
          <a:xfrm rot="10800000" flipV="1">
            <a:off x="3771960" y="2881428"/>
            <a:ext cx="114393" cy="6025752"/>
          </a:xfrm>
          <a:prstGeom prst="bentConnector3">
            <a:avLst>
              <a:gd name="adj1" fmla="val 29983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3" name="Connector: Elbow 222">
            <a:extLst>
              <a:ext uri="{FF2B5EF4-FFF2-40B4-BE49-F238E27FC236}">
                <a16:creationId xmlns:a16="http://schemas.microsoft.com/office/drawing/2014/main" id="{09005265-42E6-A9B3-0D37-58DCA3DA71EC}"/>
              </a:ext>
            </a:extLst>
          </p:cNvPr>
          <p:cNvCxnSpPr>
            <a:cxnSpLocks/>
            <a:stCxn id="43" idx="0"/>
            <a:endCxn id="185" idx="1"/>
          </p:cNvCxnSpPr>
          <p:nvPr/>
        </p:nvCxnSpPr>
        <p:spPr>
          <a:xfrm rot="5400000" flipH="1" flipV="1">
            <a:off x="9718977" y="10664349"/>
            <a:ext cx="5423278" cy="1908941"/>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143">
            <a:extLst>
              <a:ext uri="{FF2B5EF4-FFF2-40B4-BE49-F238E27FC236}">
                <a16:creationId xmlns:a16="http://schemas.microsoft.com/office/drawing/2014/main" id="{A63DF4ED-FB85-DAE9-6258-E8C25D0629B4}"/>
              </a:ext>
            </a:extLst>
          </p:cNvPr>
          <p:cNvCxnSpPr>
            <a:cxnSpLocks/>
            <a:stCxn id="2" idx="3"/>
            <a:endCxn id="21" idx="1"/>
          </p:cNvCxnSpPr>
          <p:nvPr/>
        </p:nvCxnSpPr>
        <p:spPr>
          <a:xfrm>
            <a:off x="5785115" y="6856071"/>
            <a:ext cx="1053020"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222">
            <a:extLst>
              <a:ext uri="{FF2B5EF4-FFF2-40B4-BE49-F238E27FC236}">
                <a16:creationId xmlns:a16="http://schemas.microsoft.com/office/drawing/2014/main" id="{F8EF1F75-184C-3FAF-9010-2E8462BE22EB}"/>
              </a:ext>
            </a:extLst>
          </p:cNvPr>
          <p:cNvCxnSpPr>
            <a:cxnSpLocks/>
            <a:stCxn id="43" idx="0"/>
            <a:endCxn id="195" idx="1"/>
          </p:cNvCxnSpPr>
          <p:nvPr/>
        </p:nvCxnSpPr>
        <p:spPr>
          <a:xfrm rot="5400000" flipH="1" flipV="1">
            <a:off x="8682132" y="9650086"/>
            <a:ext cx="7474387" cy="1886359"/>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222">
            <a:extLst>
              <a:ext uri="{FF2B5EF4-FFF2-40B4-BE49-F238E27FC236}">
                <a16:creationId xmlns:a16="http://schemas.microsoft.com/office/drawing/2014/main" id="{BBD196BC-5D98-F017-6F7E-FE3197635F4B}"/>
              </a:ext>
            </a:extLst>
          </p:cNvPr>
          <p:cNvCxnSpPr>
            <a:cxnSpLocks/>
            <a:stCxn id="43" idx="0"/>
            <a:endCxn id="196" idx="1"/>
          </p:cNvCxnSpPr>
          <p:nvPr/>
        </p:nvCxnSpPr>
        <p:spPr>
          <a:xfrm rot="5400000" flipH="1" flipV="1">
            <a:off x="7653099" y="8621053"/>
            <a:ext cx="9532452" cy="1886359"/>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143">
            <a:extLst>
              <a:ext uri="{FF2B5EF4-FFF2-40B4-BE49-F238E27FC236}">
                <a16:creationId xmlns:a16="http://schemas.microsoft.com/office/drawing/2014/main" id="{C77BC093-EFAC-2EBD-0135-1A67C01931A0}"/>
              </a:ext>
            </a:extLst>
          </p:cNvPr>
          <p:cNvCxnSpPr>
            <a:cxnSpLocks/>
          </p:cNvCxnSpPr>
          <p:nvPr/>
        </p:nvCxnSpPr>
        <p:spPr>
          <a:xfrm>
            <a:off x="5785115" y="4757977"/>
            <a:ext cx="1053020"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9693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8C2B7A7-BD38-4AB3-7ED3-9A1B852BF7C4}"/>
              </a:ext>
            </a:extLst>
          </p:cNvPr>
          <p:cNvSpPr/>
          <p:nvPr/>
        </p:nvSpPr>
        <p:spPr bwMode="auto">
          <a:xfrm>
            <a:off x="7049617" y="2053467"/>
            <a:ext cx="10930606" cy="14181066"/>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endParaRPr lang="en-US" sz="1800"/>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868327" y="2569515"/>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11057704" y="2186056"/>
            <a:ext cx="249767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rtl="0"/>
            <a:r>
              <a:rPr lang="en-US" sz="1800" dirty="0">
                <a:latin typeface="+mj-lt"/>
              </a:rPr>
              <a:t>Define sales strategy</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753934" y="616070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dirty="0"/>
              <a:t>Forecast to plan</a:t>
            </a:r>
            <a:endParaRPr lang="en-US" sz="1800" dirty="0"/>
          </a:p>
        </p:txBody>
      </p:sp>
      <p:sp>
        <p:nvSpPr>
          <p:cNvPr id="7" name="Rectangle 6">
            <a:extLst>
              <a:ext uri="{FF2B5EF4-FFF2-40B4-BE49-F238E27FC236}">
                <a16:creationId xmlns:a16="http://schemas.microsoft.com/office/drawing/2014/main" id="{D1814338-6317-E462-95C8-891FC5F67F84}"/>
              </a:ext>
            </a:extLst>
          </p:cNvPr>
          <p:cNvSpPr/>
          <p:nvPr/>
        </p:nvSpPr>
        <p:spPr bwMode="auto">
          <a:xfrm>
            <a:off x="739349" y="4092693"/>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dirty="0"/>
              <a:t>Hire to retire</a:t>
            </a:r>
            <a:endParaRPr lang="en-US" sz="1800" dirty="0"/>
          </a:p>
        </p:txBody>
      </p:sp>
      <p:cxnSp>
        <p:nvCxnSpPr>
          <p:cNvPr id="10" name="Connector: Elbow 9">
            <a:extLst>
              <a:ext uri="{FF2B5EF4-FFF2-40B4-BE49-F238E27FC236}">
                <a16:creationId xmlns:a16="http://schemas.microsoft.com/office/drawing/2014/main" id="{46EB617B-9D87-E8F5-DB8C-E4C256490769}"/>
              </a:ext>
            </a:extLst>
          </p:cNvPr>
          <p:cNvCxnSpPr>
            <a:cxnSpLocks/>
            <a:stCxn id="14" idx="3"/>
            <a:endCxn id="199" idx="1"/>
          </p:cNvCxnSpPr>
          <p:nvPr/>
        </p:nvCxnSpPr>
        <p:spPr>
          <a:xfrm flipV="1">
            <a:off x="2881482" y="2916102"/>
            <a:ext cx="8176222" cy="1"/>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CB65338-FDAF-119C-F8CA-EADBB0EFCD97}"/>
              </a:ext>
            </a:extLst>
          </p:cNvPr>
          <p:cNvCxnSpPr>
            <a:cxnSpLocks/>
            <a:stCxn id="14" idx="1"/>
            <a:endCxn id="7" idx="1"/>
          </p:cNvCxnSpPr>
          <p:nvPr/>
        </p:nvCxnSpPr>
        <p:spPr>
          <a:xfrm rot="10800000" flipV="1">
            <a:off x="739349" y="2916103"/>
            <a:ext cx="128978" cy="1906636"/>
          </a:xfrm>
          <a:prstGeom prst="bentConnector3">
            <a:avLst>
              <a:gd name="adj1" fmla="val 27724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234CCD4-3B08-E341-B503-6B5DFEA00305}"/>
              </a:ext>
            </a:extLst>
          </p:cNvPr>
          <p:cNvCxnSpPr>
            <a:cxnSpLocks/>
            <a:stCxn id="14" idx="1"/>
            <a:endCxn id="2" idx="1"/>
          </p:cNvCxnSpPr>
          <p:nvPr/>
        </p:nvCxnSpPr>
        <p:spPr>
          <a:xfrm rot="10800000" flipV="1">
            <a:off x="753935" y="2916102"/>
            <a:ext cx="114393" cy="3974643"/>
          </a:xfrm>
          <a:prstGeom prst="bentConnector3">
            <a:avLst>
              <a:gd name="adj1" fmla="val 29983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9AD40DA6-13F8-AE0B-E020-BB1E83693BD2}"/>
              </a:ext>
            </a:extLst>
          </p:cNvPr>
          <p:cNvCxnSpPr>
            <a:cxnSpLocks/>
            <a:stCxn id="7" idx="3"/>
            <a:endCxn id="6" idx="1"/>
          </p:cNvCxnSpPr>
          <p:nvPr/>
        </p:nvCxnSpPr>
        <p:spPr>
          <a:xfrm flipV="1">
            <a:off x="2752505" y="4822737"/>
            <a:ext cx="1067603" cy="2"/>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700FABF-7F2C-4D0C-D2B9-B6B9AA4FD9AE}"/>
              </a:ext>
            </a:extLst>
          </p:cNvPr>
          <p:cNvSpPr/>
          <p:nvPr/>
        </p:nvSpPr>
        <p:spPr bwMode="auto">
          <a:xfrm>
            <a:off x="753934" y="821180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Record to report</a:t>
            </a:r>
          </a:p>
        </p:txBody>
      </p:sp>
      <p:cxnSp>
        <p:nvCxnSpPr>
          <p:cNvPr id="134" name="Connector: Elbow 133">
            <a:extLst>
              <a:ext uri="{FF2B5EF4-FFF2-40B4-BE49-F238E27FC236}">
                <a16:creationId xmlns:a16="http://schemas.microsoft.com/office/drawing/2014/main" id="{6983D6A9-DD49-0037-F410-D28B5C725238}"/>
              </a:ext>
            </a:extLst>
          </p:cNvPr>
          <p:cNvCxnSpPr>
            <a:cxnSpLocks/>
            <a:stCxn id="14" idx="1"/>
            <a:endCxn id="11" idx="1"/>
          </p:cNvCxnSpPr>
          <p:nvPr/>
        </p:nvCxnSpPr>
        <p:spPr>
          <a:xfrm rot="10800000" flipV="1">
            <a:off x="753935" y="2916103"/>
            <a:ext cx="114393" cy="6025752"/>
          </a:xfrm>
          <a:prstGeom prst="bentConnector3">
            <a:avLst>
              <a:gd name="adj1" fmla="val 29983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143">
            <a:extLst>
              <a:ext uri="{FF2B5EF4-FFF2-40B4-BE49-F238E27FC236}">
                <a16:creationId xmlns:a16="http://schemas.microsoft.com/office/drawing/2014/main" id="{A63DF4ED-FB85-DAE9-6258-E8C25D0629B4}"/>
              </a:ext>
            </a:extLst>
          </p:cNvPr>
          <p:cNvCxnSpPr>
            <a:cxnSpLocks/>
            <a:stCxn id="2" idx="3"/>
          </p:cNvCxnSpPr>
          <p:nvPr/>
        </p:nvCxnSpPr>
        <p:spPr>
          <a:xfrm>
            <a:off x="2767090" y="6890746"/>
            <a:ext cx="1053020"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Flowchart: Predefined Process 82">
            <a:extLst>
              <a:ext uri="{FF2B5EF4-FFF2-40B4-BE49-F238E27FC236}">
                <a16:creationId xmlns:a16="http://schemas.microsoft.com/office/drawing/2014/main" id="{48F1837A-7E41-0C56-43D0-1B57E670BAEB}"/>
              </a:ext>
            </a:extLst>
          </p:cNvPr>
          <p:cNvSpPr/>
          <p:nvPr/>
        </p:nvSpPr>
        <p:spPr bwMode="auto">
          <a:xfrm>
            <a:off x="13256057" y="6118152"/>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Define and manage sales territories</a:t>
            </a:r>
          </a:p>
        </p:txBody>
      </p:sp>
      <p:sp>
        <p:nvSpPr>
          <p:cNvPr id="18" name="Flowchart: Predefined Process 19">
            <a:extLst>
              <a:ext uri="{FF2B5EF4-FFF2-40B4-BE49-F238E27FC236}">
                <a16:creationId xmlns:a16="http://schemas.microsoft.com/office/drawing/2014/main" id="{68A59764-0B68-E768-9B52-E6476FB097EE}"/>
              </a:ext>
            </a:extLst>
          </p:cNvPr>
          <p:cNvSpPr/>
          <p:nvPr/>
        </p:nvSpPr>
        <p:spPr bwMode="auto">
          <a:xfrm>
            <a:off x="10942008" y="4092695"/>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Define sales channels</a:t>
            </a:r>
          </a:p>
        </p:txBody>
      </p:sp>
      <p:sp>
        <p:nvSpPr>
          <p:cNvPr id="23" name="Flowchart: Predefined Process 21">
            <a:extLst>
              <a:ext uri="{FF2B5EF4-FFF2-40B4-BE49-F238E27FC236}">
                <a16:creationId xmlns:a16="http://schemas.microsoft.com/office/drawing/2014/main" id="{A5C02F40-F91A-B392-A688-D8E39B30AF82}"/>
              </a:ext>
            </a:extLst>
          </p:cNvPr>
          <p:cNvSpPr/>
          <p:nvPr/>
        </p:nvSpPr>
        <p:spPr bwMode="auto">
          <a:xfrm>
            <a:off x="8864944" y="6118152"/>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Define sales teams</a:t>
            </a:r>
          </a:p>
        </p:txBody>
      </p:sp>
      <p:sp>
        <p:nvSpPr>
          <p:cNvPr id="29" name="Flowchart: Predefined Process 82">
            <a:extLst>
              <a:ext uri="{FF2B5EF4-FFF2-40B4-BE49-F238E27FC236}">
                <a16:creationId xmlns:a16="http://schemas.microsoft.com/office/drawing/2014/main" id="{B0469917-B76C-4E40-45CE-328FC7DE9571}"/>
              </a:ext>
            </a:extLst>
          </p:cNvPr>
          <p:cNvSpPr/>
          <p:nvPr/>
        </p:nvSpPr>
        <p:spPr bwMode="auto">
          <a:xfrm>
            <a:off x="10849490" y="8162618"/>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Define salesperson or sales taker for orders</a:t>
            </a:r>
          </a:p>
        </p:txBody>
      </p:sp>
      <p:sp>
        <p:nvSpPr>
          <p:cNvPr id="35" name="Flowchart: Predefined Process 82">
            <a:extLst>
              <a:ext uri="{FF2B5EF4-FFF2-40B4-BE49-F238E27FC236}">
                <a16:creationId xmlns:a16="http://schemas.microsoft.com/office/drawing/2014/main" id="{3D87AA35-A1C6-60FB-9ADC-B87C845DD73D}"/>
              </a:ext>
            </a:extLst>
          </p:cNvPr>
          <p:cNvSpPr/>
          <p:nvPr/>
        </p:nvSpPr>
        <p:spPr bwMode="auto">
          <a:xfrm>
            <a:off x="10843184" y="10081419"/>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Determine sales targets</a:t>
            </a:r>
          </a:p>
        </p:txBody>
      </p:sp>
      <p:sp>
        <p:nvSpPr>
          <p:cNvPr id="50" name="TextBox 49">
            <a:extLst>
              <a:ext uri="{FF2B5EF4-FFF2-40B4-BE49-F238E27FC236}">
                <a16:creationId xmlns:a16="http://schemas.microsoft.com/office/drawing/2014/main" id="{F3D51097-5199-64A1-5409-6B5D176E8E91}"/>
              </a:ext>
            </a:extLst>
          </p:cNvPr>
          <p:cNvSpPr txBox="1"/>
          <p:nvPr/>
        </p:nvSpPr>
        <p:spPr>
          <a:xfrm>
            <a:off x="7324743" y="15563636"/>
            <a:ext cx="4060855" cy="492443"/>
          </a:xfrm>
          <a:prstGeom prst="rect">
            <a:avLst/>
          </a:prstGeom>
          <a:noFill/>
        </p:spPr>
        <p:txBody>
          <a:bodyPr wrap="none" lIns="0" tIns="0" rIns="0" bIns="0" rtlCol="0">
            <a:spAutoFit/>
          </a:bodyPr>
          <a:lstStyle/>
          <a:p>
            <a:pPr algn="l"/>
            <a:r>
              <a:rPr lang="en-US" sz="3200" dirty="0">
                <a:solidFill>
                  <a:schemeClr val="accent1"/>
                </a:solidFill>
              </a:rPr>
              <a:t>Business Process Area</a:t>
            </a:r>
          </a:p>
        </p:txBody>
      </p:sp>
      <p:cxnSp>
        <p:nvCxnSpPr>
          <p:cNvPr id="51" name="Straight Arrow Connector 50">
            <a:extLst>
              <a:ext uri="{FF2B5EF4-FFF2-40B4-BE49-F238E27FC236}">
                <a16:creationId xmlns:a16="http://schemas.microsoft.com/office/drawing/2014/main" id="{CA9E645C-BF09-66F8-1528-DFB5AFBB442C}"/>
              </a:ext>
            </a:extLst>
          </p:cNvPr>
          <p:cNvCxnSpPr>
            <a:cxnSpLocks/>
          </p:cNvCxnSpPr>
          <p:nvPr/>
        </p:nvCxnSpPr>
        <p:spPr>
          <a:xfrm>
            <a:off x="4919538" y="4951416"/>
            <a:ext cx="447954"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EF3DEE33-3C4F-99C5-C417-E6258EC27AE9}"/>
              </a:ext>
            </a:extLst>
          </p:cNvPr>
          <p:cNvCxnSpPr>
            <a:cxnSpLocks/>
            <a:stCxn id="6" idx="3"/>
            <a:endCxn id="23" idx="1"/>
          </p:cNvCxnSpPr>
          <p:nvPr/>
        </p:nvCxnSpPr>
        <p:spPr>
          <a:xfrm>
            <a:off x="6317787" y="4822737"/>
            <a:ext cx="2547157" cy="2025461"/>
          </a:xfrm>
          <a:prstGeom prst="bentConnector3">
            <a:avLst>
              <a:gd name="adj1" fmla="val 89076"/>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6B0B1AD-95D5-D106-99DB-CD753D09DCB9}"/>
              </a:ext>
            </a:extLst>
          </p:cNvPr>
          <p:cNvCxnSpPr>
            <a:cxnSpLocks/>
            <a:stCxn id="29" idx="2"/>
            <a:endCxn id="35" idx="0"/>
          </p:cNvCxnSpPr>
          <p:nvPr/>
        </p:nvCxnSpPr>
        <p:spPr>
          <a:xfrm flipH="1">
            <a:off x="12207719" y="9622710"/>
            <a:ext cx="6306" cy="458709"/>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Flowchart: Predefined Process 21">
            <a:extLst>
              <a:ext uri="{FF2B5EF4-FFF2-40B4-BE49-F238E27FC236}">
                <a16:creationId xmlns:a16="http://schemas.microsoft.com/office/drawing/2014/main" id="{9C43B7D7-649D-ED38-6715-FFF5E1382606}"/>
              </a:ext>
            </a:extLst>
          </p:cNvPr>
          <p:cNvSpPr/>
          <p:nvPr/>
        </p:nvSpPr>
        <p:spPr bwMode="auto">
          <a:xfrm>
            <a:off x="10854875" y="12000220"/>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Establish sales commission and incentive structures</a:t>
            </a:r>
          </a:p>
        </p:txBody>
      </p:sp>
      <p:sp>
        <p:nvSpPr>
          <p:cNvPr id="6" name="Rectangle 5">
            <a:extLst>
              <a:ext uri="{FF2B5EF4-FFF2-40B4-BE49-F238E27FC236}">
                <a16:creationId xmlns:a16="http://schemas.microsoft.com/office/drawing/2014/main" id="{9D9A478D-1005-BD2C-E03B-C2FB9D0CC901}"/>
              </a:ext>
            </a:extLst>
          </p:cNvPr>
          <p:cNvSpPr/>
          <p:nvPr/>
        </p:nvSpPr>
        <p:spPr bwMode="auto">
          <a:xfrm>
            <a:off x="3820108" y="4092693"/>
            <a:ext cx="2497679" cy="1460087"/>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rtl="0"/>
            <a:r>
              <a:rPr lang="en-US" sz="1800" dirty="0">
                <a:latin typeface="+mj-lt"/>
              </a:rPr>
              <a:t>Plan and recruit workforce</a:t>
            </a:r>
          </a:p>
        </p:txBody>
      </p:sp>
      <p:cxnSp>
        <p:nvCxnSpPr>
          <p:cNvPr id="32" name="Straight Arrow Connector 3">
            <a:extLst>
              <a:ext uri="{FF2B5EF4-FFF2-40B4-BE49-F238E27FC236}">
                <a16:creationId xmlns:a16="http://schemas.microsoft.com/office/drawing/2014/main" id="{B108BD4E-98BE-E8D5-32A0-E64C7BE61425}"/>
              </a:ext>
            </a:extLst>
          </p:cNvPr>
          <p:cNvCxnSpPr>
            <a:cxnSpLocks/>
            <a:stCxn id="6" idx="3"/>
            <a:endCxn id="29" idx="1"/>
          </p:cNvCxnSpPr>
          <p:nvPr/>
        </p:nvCxnSpPr>
        <p:spPr>
          <a:xfrm>
            <a:off x="6317787" y="4822737"/>
            <a:ext cx="4531703" cy="4069927"/>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B98930B0-8A03-F8F9-DBE3-0247C897743D}"/>
              </a:ext>
            </a:extLst>
          </p:cNvPr>
          <p:cNvSpPr/>
          <p:nvPr/>
        </p:nvSpPr>
        <p:spPr bwMode="auto">
          <a:xfrm>
            <a:off x="3870290" y="6104345"/>
            <a:ext cx="249767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dirty="0">
                <a:latin typeface="+mj-lt"/>
              </a:rPr>
              <a:t>Forecast supply and demand</a:t>
            </a:r>
          </a:p>
        </p:txBody>
      </p:sp>
      <p:sp>
        <p:nvSpPr>
          <p:cNvPr id="37" name="Rectangle 36">
            <a:extLst>
              <a:ext uri="{FF2B5EF4-FFF2-40B4-BE49-F238E27FC236}">
                <a16:creationId xmlns:a16="http://schemas.microsoft.com/office/drawing/2014/main" id="{CB5CB050-A8E2-57CB-8D83-70B95ED30E7E}"/>
              </a:ext>
            </a:extLst>
          </p:cNvPr>
          <p:cNvSpPr/>
          <p:nvPr/>
        </p:nvSpPr>
        <p:spPr bwMode="auto">
          <a:xfrm>
            <a:off x="3820109" y="8174748"/>
            <a:ext cx="249767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l"/>
            <a:r>
              <a:rPr lang="en-US" sz="1800" dirty="0">
                <a:latin typeface="+mj-lt"/>
              </a:rPr>
              <a:t>Manage budgets</a:t>
            </a:r>
          </a:p>
        </p:txBody>
      </p:sp>
      <p:cxnSp>
        <p:nvCxnSpPr>
          <p:cNvPr id="38" name="Connector: Elbow 143">
            <a:extLst>
              <a:ext uri="{FF2B5EF4-FFF2-40B4-BE49-F238E27FC236}">
                <a16:creationId xmlns:a16="http://schemas.microsoft.com/office/drawing/2014/main" id="{EF287075-CD83-A328-A816-6FECF54461D2}"/>
              </a:ext>
            </a:extLst>
          </p:cNvPr>
          <p:cNvCxnSpPr>
            <a:cxnSpLocks/>
          </p:cNvCxnSpPr>
          <p:nvPr/>
        </p:nvCxnSpPr>
        <p:spPr>
          <a:xfrm>
            <a:off x="2767089" y="8892664"/>
            <a:ext cx="1053020"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
            <a:extLst>
              <a:ext uri="{FF2B5EF4-FFF2-40B4-BE49-F238E27FC236}">
                <a16:creationId xmlns:a16="http://schemas.microsoft.com/office/drawing/2014/main" id="{F730B85B-9561-CF98-F7C1-67CC1F8EA481}"/>
              </a:ext>
            </a:extLst>
          </p:cNvPr>
          <p:cNvCxnSpPr>
            <a:cxnSpLocks/>
            <a:stCxn id="36" idx="3"/>
          </p:cNvCxnSpPr>
          <p:nvPr/>
        </p:nvCxnSpPr>
        <p:spPr>
          <a:xfrm>
            <a:off x="6367969" y="6834391"/>
            <a:ext cx="4420764" cy="4050604"/>
          </a:xfrm>
          <a:prstGeom prst="bentConnector3">
            <a:avLst>
              <a:gd name="adj1" fmla="val 3529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
            <a:extLst>
              <a:ext uri="{FF2B5EF4-FFF2-40B4-BE49-F238E27FC236}">
                <a16:creationId xmlns:a16="http://schemas.microsoft.com/office/drawing/2014/main" id="{BF39B2F3-2B0B-FD03-F4A0-313581DB8DE4}"/>
              </a:ext>
            </a:extLst>
          </p:cNvPr>
          <p:cNvCxnSpPr>
            <a:cxnSpLocks/>
            <a:stCxn id="37" idx="3"/>
          </p:cNvCxnSpPr>
          <p:nvPr/>
        </p:nvCxnSpPr>
        <p:spPr>
          <a:xfrm>
            <a:off x="6317788" y="8904794"/>
            <a:ext cx="4470945" cy="1968071"/>
          </a:xfrm>
          <a:prstGeom prst="bentConnector3">
            <a:avLst>
              <a:gd name="adj1" fmla="val 36088"/>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8FC9AA64-4E14-912E-DD62-C816CBE603AC}"/>
              </a:ext>
            </a:extLst>
          </p:cNvPr>
          <p:cNvSpPr/>
          <p:nvPr/>
        </p:nvSpPr>
        <p:spPr bwMode="auto">
          <a:xfrm>
            <a:off x="3820108" y="10541466"/>
            <a:ext cx="249767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a:r>
              <a:rPr lang="en-US" sz="1800" dirty="0">
                <a:latin typeface="+mj-lt"/>
              </a:rPr>
              <a:t>Define ledger structure and currency policies</a:t>
            </a:r>
          </a:p>
        </p:txBody>
      </p:sp>
      <p:cxnSp>
        <p:nvCxnSpPr>
          <p:cNvPr id="53" name="Straight Arrow Connector 3">
            <a:extLst>
              <a:ext uri="{FF2B5EF4-FFF2-40B4-BE49-F238E27FC236}">
                <a16:creationId xmlns:a16="http://schemas.microsoft.com/office/drawing/2014/main" id="{51EF5BB6-EEA2-3462-9BC4-6130A5176BBE}"/>
              </a:ext>
            </a:extLst>
          </p:cNvPr>
          <p:cNvCxnSpPr>
            <a:cxnSpLocks/>
            <a:stCxn id="11" idx="2"/>
            <a:endCxn id="52" idx="1"/>
          </p:cNvCxnSpPr>
          <p:nvPr/>
        </p:nvCxnSpPr>
        <p:spPr>
          <a:xfrm rot="16200000" flipH="1">
            <a:off x="1990505" y="9441908"/>
            <a:ext cx="1599611" cy="2059596"/>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3">
            <a:extLst>
              <a:ext uri="{FF2B5EF4-FFF2-40B4-BE49-F238E27FC236}">
                <a16:creationId xmlns:a16="http://schemas.microsoft.com/office/drawing/2014/main" id="{6B9C7A6D-E60C-0D14-8640-9F5535358B3C}"/>
              </a:ext>
            </a:extLst>
          </p:cNvPr>
          <p:cNvCxnSpPr>
            <a:cxnSpLocks/>
            <a:stCxn id="52" idx="3"/>
            <a:endCxn id="74" idx="1"/>
          </p:cNvCxnSpPr>
          <p:nvPr/>
        </p:nvCxnSpPr>
        <p:spPr>
          <a:xfrm>
            <a:off x="6317787" y="11271512"/>
            <a:ext cx="4537088" cy="1458754"/>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F427793-AD97-0C9E-6499-6CB534C4BD9F}"/>
              </a:ext>
            </a:extLst>
          </p:cNvPr>
          <p:cNvCxnSpPr>
            <a:cxnSpLocks/>
            <a:stCxn id="35" idx="2"/>
            <a:endCxn id="74" idx="0"/>
          </p:cNvCxnSpPr>
          <p:nvPr/>
        </p:nvCxnSpPr>
        <p:spPr>
          <a:xfrm>
            <a:off x="12207719" y="11541511"/>
            <a:ext cx="5846" cy="458709"/>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3">
            <a:extLst>
              <a:ext uri="{FF2B5EF4-FFF2-40B4-BE49-F238E27FC236}">
                <a16:creationId xmlns:a16="http://schemas.microsoft.com/office/drawing/2014/main" id="{35ECFAF2-2E92-C41C-E054-9EE85FD57BB5}"/>
              </a:ext>
            </a:extLst>
          </p:cNvPr>
          <p:cNvCxnSpPr>
            <a:cxnSpLocks/>
            <a:stCxn id="18" idx="2"/>
            <a:endCxn id="15" idx="0"/>
          </p:cNvCxnSpPr>
          <p:nvPr/>
        </p:nvCxnSpPr>
        <p:spPr>
          <a:xfrm rot="16200000" flipH="1">
            <a:off x="13180885" y="4678444"/>
            <a:ext cx="565365" cy="2314049"/>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3">
            <a:extLst>
              <a:ext uri="{FF2B5EF4-FFF2-40B4-BE49-F238E27FC236}">
                <a16:creationId xmlns:a16="http://schemas.microsoft.com/office/drawing/2014/main" id="{5DD7C60A-1F52-3109-E8FB-77C3F87C0FE6}"/>
              </a:ext>
            </a:extLst>
          </p:cNvPr>
          <p:cNvCxnSpPr>
            <a:cxnSpLocks/>
            <a:stCxn id="18" idx="2"/>
            <a:endCxn id="23" idx="0"/>
          </p:cNvCxnSpPr>
          <p:nvPr/>
        </p:nvCxnSpPr>
        <p:spPr>
          <a:xfrm rot="5400000">
            <a:off x="10982407" y="4794015"/>
            <a:ext cx="565365" cy="2082909"/>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8" name="Rectangle: Rounded Corners 102">
            <a:extLst>
              <a:ext uri="{FF2B5EF4-FFF2-40B4-BE49-F238E27FC236}">
                <a16:creationId xmlns:a16="http://schemas.microsoft.com/office/drawing/2014/main" id="{33583255-4C37-E3DD-583C-3327AC0DE668}"/>
              </a:ext>
            </a:extLst>
          </p:cNvPr>
          <p:cNvSpPr/>
          <p:nvPr/>
        </p:nvSpPr>
        <p:spPr bwMode="auto">
          <a:xfrm>
            <a:off x="11201141" y="14195305"/>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cxnSp>
        <p:nvCxnSpPr>
          <p:cNvPr id="99" name="Straight Arrow Connector 98">
            <a:extLst>
              <a:ext uri="{FF2B5EF4-FFF2-40B4-BE49-F238E27FC236}">
                <a16:creationId xmlns:a16="http://schemas.microsoft.com/office/drawing/2014/main" id="{1D6714D6-469C-5281-674E-BD2813010D08}"/>
              </a:ext>
            </a:extLst>
          </p:cNvPr>
          <p:cNvCxnSpPr>
            <a:cxnSpLocks/>
            <a:stCxn id="74" idx="2"/>
            <a:endCxn id="98" idx="0"/>
          </p:cNvCxnSpPr>
          <p:nvPr/>
        </p:nvCxnSpPr>
        <p:spPr>
          <a:xfrm flipH="1">
            <a:off x="12207719" y="13460312"/>
            <a:ext cx="5846" cy="734993"/>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3">
            <a:extLst>
              <a:ext uri="{FF2B5EF4-FFF2-40B4-BE49-F238E27FC236}">
                <a16:creationId xmlns:a16="http://schemas.microsoft.com/office/drawing/2014/main" id="{6BBBF8B4-2B19-C8A3-6AC1-69D0B7E4BDB2}"/>
              </a:ext>
            </a:extLst>
          </p:cNvPr>
          <p:cNvCxnSpPr>
            <a:cxnSpLocks/>
            <a:stCxn id="15" idx="2"/>
            <a:endCxn id="29" idx="0"/>
          </p:cNvCxnSpPr>
          <p:nvPr/>
        </p:nvCxnSpPr>
        <p:spPr>
          <a:xfrm rot="5400000">
            <a:off x="13125122" y="6667148"/>
            <a:ext cx="584374" cy="2406567"/>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3">
            <a:extLst>
              <a:ext uri="{FF2B5EF4-FFF2-40B4-BE49-F238E27FC236}">
                <a16:creationId xmlns:a16="http://schemas.microsoft.com/office/drawing/2014/main" id="{17D799DE-32C5-5159-15B1-DD6E58D22DBE}"/>
              </a:ext>
            </a:extLst>
          </p:cNvPr>
          <p:cNvCxnSpPr>
            <a:cxnSpLocks/>
            <a:stCxn id="23" idx="2"/>
            <a:endCxn id="29" idx="0"/>
          </p:cNvCxnSpPr>
          <p:nvPr/>
        </p:nvCxnSpPr>
        <p:spPr>
          <a:xfrm rot="16200000" flipH="1">
            <a:off x="10926642" y="6875235"/>
            <a:ext cx="584374" cy="1990391"/>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3">
            <a:extLst>
              <a:ext uri="{FF2B5EF4-FFF2-40B4-BE49-F238E27FC236}">
                <a16:creationId xmlns:a16="http://schemas.microsoft.com/office/drawing/2014/main" id="{83F03314-E683-6A83-A7D0-AFDD630EAA9C}"/>
              </a:ext>
            </a:extLst>
          </p:cNvPr>
          <p:cNvCxnSpPr>
            <a:cxnSpLocks/>
            <a:stCxn id="199" idx="2"/>
            <a:endCxn id="18" idx="0"/>
          </p:cNvCxnSpPr>
          <p:nvPr/>
        </p:nvCxnSpPr>
        <p:spPr>
          <a:xfrm rot="5400000">
            <a:off x="12083271" y="3869421"/>
            <a:ext cx="446547" cy="1"/>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35579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8C2B7A7-BD38-4AB3-7ED3-9A1B852BF7C4}"/>
              </a:ext>
            </a:extLst>
          </p:cNvPr>
          <p:cNvSpPr/>
          <p:nvPr/>
        </p:nvSpPr>
        <p:spPr bwMode="auto">
          <a:xfrm>
            <a:off x="7224573" y="252246"/>
            <a:ext cx="10899060" cy="14402831"/>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endParaRPr lang="en-US" sz="1800"/>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107458" y="635705"/>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4059241" y="6277999"/>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Identify and Qualify Leads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4059241" y="2168825"/>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Define sales strategy</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6221520" y="15385122"/>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4059241" y="252246"/>
            <a:ext cx="249767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rtl="0"/>
            <a:r>
              <a:rPr lang="en-US" sz="1800">
                <a:latin typeface="+mj-lt"/>
              </a:rPr>
              <a:t>Prospect To Quote</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993065" y="422689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Forecast to Plan</a:t>
            </a:r>
            <a:endParaRPr lang="en-US" sz="1800"/>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4059241" y="8329107"/>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Pursue Opportunities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4059241" y="4226890"/>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Run Marketing Campaigns</a:t>
            </a:r>
          </a:p>
        </p:txBody>
      </p:sp>
      <p:sp>
        <p:nvSpPr>
          <p:cNvPr id="22" name="Flowchart: Predefined Process 21">
            <a:extLst>
              <a:ext uri="{FF2B5EF4-FFF2-40B4-BE49-F238E27FC236}">
                <a16:creationId xmlns:a16="http://schemas.microsoft.com/office/drawing/2014/main" id="{E6D8F978-793E-68EF-6AE7-E34DC9737D90}"/>
              </a:ext>
            </a:extLst>
          </p:cNvPr>
          <p:cNvSpPr/>
          <p:nvPr/>
        </p:nvSpPr>
        <p:spPr bwMode="auto">
          <a:xfrm>
            <a:off x="4059240" y="10401851"/>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Estimate and Quote Sales</a:t>
            </a:r>
          </a:p>
        </p:txBody>
      </p: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9697149" y="14990439"/>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Manage Customer Relationships</a:t>
            </a:r>
          </a:p>
        </p:txBody>
      </p:sp>
      <p:cxnSp>
        <p:nvCxnSpPr>
          <p:cNvPr id="233" name="Straight Arrow Connector 232">
            <a:extLst>
              <a:ext uri="{FF2B5EF4-FFF2-40B4-BE49-F238E27FC236}">
                <a16:creationId xmlns:a16="http://schemas.microsoft.com/office/drawing/2014/main" id="{A9FC374A-9325-DF92-02CC-8B53B59D67C8}"/>
              </a:ext>
            </a:extLst>
          </p:cNvPr>
          <p:cNvCxnSpPr>
            <a:cxnSpLocks/>
          </p:cNvCxnSpPr>
          <p:nvPr/>
        </p:nvCxnSpPr>
        <p:spPr>
          <a:xfrm>
            <a:off x="5325811" y="1633747"/>
            <a:ext cx="0" cy="54203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1814338-6317-E462-95C8-891FC5F67F84}"/>
              </a:ext>
            </a:extLst>
          </p:cNvPr>
          <p:cNvSpPr/>
          <p:nvPr/>
        </p:nvSpPr>
        <p:spPr bwMode="auto">
          <a:xfrm>
            <a:off x="993065" y="216882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Product and Service Lifecycle Management</a:t>
            </a:r>
            <a:endParaRPr lang="en-US" sz="1800"/>
          </a:p>
        </p:txBody>
      </p:sp>
      <p:cxnSp>
        <p:nvCxnSpPr>
          <p:cNvPr id="10" name="Connector: Elbow 9">
            <a:extLst>
              <a:ext uri="{FF2B5EF4-FFF2-40B4-BE49-F238E27FC236}">
                <a16:creationId xmlns:a16="http://schemas.microsoft.com/office/drawing/2014/main" id="{46EB617B-9D87-E8F5-DB8C-E4C256490769}"/>
              </a:ext>
            </a:extLst>
          </p:cNvPr>
          <p:cNvCxnSpPr>
            <a:cxnSpLocks/>
            <a:stCxn id="14" idx="3"/>
            <a:endCxn id="199" idx="1"/>
          </p:cNvCxnSpPr>
          <p:nvPr/>
        </p:nvCxnSpPr>
        <p:spPr>
          <a:xfrm flipV="1">
            <a:off x="3120613" y="982292"/>
            <a:ext cx="938628" cy="1"/>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CB65338-FDAF-119C-F8CA-EADBB0EFCD97}"/>
              </a:ext>
            </a:extLst>
          </p:cNvPr>
          <p:cNvCxnSpPr>
            <a:cxnSpLocks/>
            <a:stCxn id="14" idx="1"/>
            <a:endCxn id="7" idx="1"/>
          </p:cNvCxnSpPr>
          <p:nvPr/>
        </p:nvCxnSpPr>
        <p:spPr>
          <a:xfrm rot="10800000" flipV="1">
            <a:off x="993066" y="982293"/>
            <a:ext cx="114393" cy="1916578"/>
          </a:xfrm>
          <a:prstGeom prst="bentConnector3">
            <a:avLst>
              <a:gd name="adj1" fmla="val 29983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234CCD4-3B08-E341-B503-6B5DFEA00305}"/>
              </a:ext>
            </a:extLst>
          </p:cNvPr>
          <p:cNvCxnSpPr>
            <a:cxnSpLocks/>
            <a:stCxn id="14" idx="1"/>
            <a:endCxn id="2" idx="1"/>
          </p:cNvCxnSpPr>
          <p:nvPr/>
        </p:nvCxnSpPr>
        <p:spPr>
          <a:xfrm rot="10800000" flipV="1">
            <a:off x="993066" y="982292"/>
            <a:ext cx="114393" cy="3974643"/>
          </a:xfrm>
          <a:prstGeom prst="bentConnector3">
            <a:avLst>
              <a:gd name="adj1" fmla="val 29983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F67BF94-1AF4-EE03-123F-6B488C33E3EF}"/>
              </a:ext>
            </a:extLst>
          </p:cNvPr>
          <p:cNvCxnSpPr>
            <a:cxnSpLocks/>
          </p:cNvCxnSpPr>
          <p:nvPr/>
        </p:nvCxnSpPr>
        <p:spPr>
          <a:xfrm>
            <a:off x="5325811" y="3635875"/>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3F2295E-A576-CC45-6413-A643971054E4}"/>
              </a:ext>
            </a:extLst>
          </p:cNvPr>
          <p:cNvCxnSpPr>
            <a:cxnSpLocks/>
          </p:cNvCxnSpPr>
          <p:nvPr/>
        </p:nvCxnSpPr>
        <p:spPr>
          <a:xfrm>
            <a:off x="5325811" y="5686983"/>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74ED07A-905A-E106-C644-25C9823CFA5A}"/>
              </a:ext>
            </a:extLst>
          </p:cNvPr>
          <p:cNvCxnSpPr>
            <a:cxnSpLocks/>
          </p:cNvCxnSpPr>
          <p:nvPr/>
        </p:nvCxnSpPr>
        <p:spPr>
          <a:xfrm>
            <a:off x="5325811" y="7738091"/>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223F556-00B7-67D5-33CD-BCBFF0CD0B63}"/>
              </a:ext>
            </a:extLst>
          </p:cNvPr>
          <p:cNvCxnSpPr>
            <a:cxnSpLocks/>
          </p:cNvCxnSpPr>
          <p:nvPr/>
        </p:nvCxnSpPr>
        <p:spPr>
          <a:xfrm flipH="1">
            <a:off x="5320461" y="9789199"/>
            <a:ext cx="5350" cy="61265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87CA0C0-5D70-715B-F980-089E558A95D0}"/>
              </a:ext>
            </a:extLst>
          </p:cNvPr>
          <p:cNvCxnSpPr>
            <a:cxnSpLocks/>
          </p:cNvCxnSpPr>
          <p:nvPr/>
        </p:nvCxnSpPr>
        <p:spPr>
          <a:xfrm>
            <a:off x="11937355" y="13304542"/>
            <a:ext cx="0" cy="412238"/>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9AD40DA6-13F8-AE0B-E020-BB1E83693BD2}"/>
              </a:ext>
            </a:extLst>
          </p:cNvPr>
          <p:cNvCxnSpPr>
            <a:cxnSpLocks/>
            <a:stCxn id="7" idx="3"/>
            <a:endCxn id="98" idx="1"/>
          </p:cNvCxnSpPr>
          <p:nvPr/>
        </p:nvCxnSpPr>
        <p:spPr>
          <a:xfrm>
            <a:off x="3006221" y="2898871"/>
            <a:ext cx="1053020" cy="12700"/>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92DC3B4B-48CD-0CEE-011E-5B996A6BC597}"/>
              </a:ext>
            </a:extLst>
          </p:cNvPr>
          <p:cNvSpPr/>
          <p:nvPr/>
        </p:nvSpPr>
        <p:spPr bwMode="auto">
          <a:xfrm>
            <a:off x="16164315" y="16675813"/>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Inventory to Deliver</a:t>
            </a:r>
            <a:endParaRPr lang="en-US" sz="1800"/>
          </a:p>
        </p:txBody>
      </p:sp>
      <p:sp>
        <p:nvSpPr>
          <p:cNvPr id="195" name="Rectangle 194">
            <a:extLst>
              <a:ext uri="{FF2B5EF4-FFF2-40B4-BE49-F238E27FC236}">
                <a16:creationId xmlns:a16="http://schemas.microsoft.com/office/drawing/2014/main" id="{E9E262CA-DF86-D06F-66F8-74944B502E63}"/>
              </a:ext>
            </a:extLst>
          </p:cNvPr>
          <p:cNvSpPr/>
          <p:nvPr/>
        </p:nvSpPr>
        <p:spPr bwMode="auto">
          <a:xfrm>
            <a:off x="13703703" y="16675813"/>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Service to Cash</a:t>
            </a:r>
            <a:endParaRPr lang="en-US" sz="1800"/>
          </a:p>
        </p:txBody>
      </p:sp>
      <p:sp>
        <p:nvSpPr>
          <p:cNvPr id="196" name="Rectangle 195">
            <a:extLst>
              <a:ext uri="{FF2B5EF4-FFF2-40B4-BE49-F238E27FC236}">
                <a16:creationId xmlns:a16="http://schemas.microsoft.com/office/drawing/2014/main" id="{00EB2E1E-77CB-2B0B-63E9-C561FC974F2D}"/>
              </a:ext>
            </a:extLst>
          </p:cNvPr>
          <p:cNvSpPr/>
          <p:nvPr/>
        </p:nvSpPr>
        <p:spPr bwMode="auto">
          <a:xfrm>
            <a:off x="11258400" y="16675813"/>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r>
              <a:rPr lang="en-US" sz="1800" b="0" i="0"/>
              <a:t>Order to Cash</a:t>
            </a:r>
            <a:endParaRPr lang="en-US" sz="1800"/>
          </a:p>
        </p:txBody>
      </p:sp>
      <p:cxnSp>
        <p:nvCxnSpPr>
          <p:cNvPr id="344" name="Straight Arrow Connector 343">
            <a:extLst>
              <a:ext uri="{FF2B5EF4-FFF2-40B4-BE49-F238E27FC236}">
                <a16:creationId xmlns:a16="http://schemas.microsoft.com/office/drawing/2014/main" id="{AF885222-CA0B-25B5-E8C4-6651E75727B4}"/>
              </a:ext>
            </a:extLst>
          </p:cNvPr>
          <p:cNvCxnSpPr>
            <a:cxnSpLocks/>
            <a:stCxn id="43" idx="3"/>
            <a:endCxn id="103" idx="1"/>
          </p:cNvCxnSpPr>
          <p:nvPr/>
        </p:nvCxnSpPr>
        <p:spPr>
          <a:xfrm>
            <a:off x="15584000" y="15720485"/>
            <a:ext cx="637520" cy="1122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700FABF-7F2C-4D0C-D2B9-B6B9AA4FD9AE}"/>
              </a:ext>
            </a:extLst>
          </p:cNvPr>
          <p:cNvSpPr/>
          <p:nvPr/>
        </p:nvSpPr>
        <p:spPr bwMode="auto">
          <a:xfrm>
            <a:off x="993065" y="627799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Project to profit</a:t>
            </a:r>
          </a:p>
        </p:txBody>
      </p:sp>
      <p:sp>
        <p:nvSpPr>
          <p:cNvPr id="43" name="Flowchart: Predefined Process 42">
            <a:extLst>
              <a:ext uri="{FF2B5EF4-FFF2-40B4-BE49-F238E27FC236}">
                <a16:creationId xmlns:a16="http://schemas.microsoft.com/office/drawing/2014/main" id="{99FF6DA6-D422-07A3-7E1F-168A9962A433}"/>
              </a:ext>
            </a:extLst>
          </p:cNvPr>
          <p:cNvSpPr/>
          <p:nvPr/>
        </p:nvSpPr>
        <p:spPr bwMode="auto">
          <a:xfrm>
            <a:off x="13086320" y="14990439"/>
            <a:ext cx="249768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t>Analyze Service Operations</a:t>
            </a:r>
          </a:p>
        </p:txBody>
      </p:sp>
      <p:cxnSp>
        <p:nvCxnSpPr>
          <p:cNvPr id="53" name="Straight Arrow Connector 52">
            <a:extLst>
              <a:ext uri="{FF2B5EF4-FFF2-40B4-BE49-F238E27FC236}">
                <a16:creationId xmlns:a16="http://schemas.microsoft.com/office/drawing/2014/main" id="{E1263FAD-C031-7B86-A0C3-91A83124BCC9}"/>
              </a:ext>
            </a:extLst>
          </p:cNvPr>
          <p:cNvCxnSpPr>
            <a:cxnSpLocks/>
            <a:endCxn id="43" idx="1"/>
          </p:cNvCxnSpPr>
          <p:nvPr/>
        </p:nvCxnSpPr>
        <p:spPr>
          <a:xfrm>
            <a:off x="12474200" y="15720485"/>
            <a:ext cx="612120"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6983D6A9-DD49-0037-F410-D28B5C725238}"/>
              </a:ext>
            </a:extLst>
          </p:cNvPr>
          <p:cNvCxnSpPr>
            <a:cxnSpLocks/>
            <a:stCxn id="14" idx="1"/>
            <a:endCxn id="11" idx="1"/>
          </p:cNvCxnSpPr>
          <p:nvPr/>
        </p:nvCxnSpPr>
        <p:spPr>
          <a:xfrm rot="10800000" flipV="1">
            <a:off x="993066" y="982293"/>
            <a:ext cx="114393" cy="6025752"/>
          </a:xfrm>
          <a:prstGeom prst="bentConnector3">
            <a:avLst>
              <a:gd name="adj1" fmla="val 29983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143">
            <a:extLst>
              <a:ext uri="{FF2B5EF4-FFF2-40B4-BE49-F238E27FC236}">
                <a16:creationId xmlns:a16="http://schemas.microsoft.com/office/drawing/2014/main" id="{A63DF4ED-FB85-DAE9-6258-E8C25D0629B4}"/>
              </a:ext>
            </a:extLst>
          </p:cNvPr>
          <p:cNvCxnSpPr>
            <a:cxnSpLocks/>
            <a:stCxn id="2" idx="3"/>
            <a:endCxn id="21" idx="1"/>
          </p:cNvCxnSpPr>
          <p:nvPr/>
        </p:nvCxnSpPr>
        <p:spPr>
          <a:xfrm>
            <a:off x="3006221" y="4956936"/>
            <a:ext cx="1053020"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Flowchart: Predefined Process 82">
            <a:extLst>
              <a:ext uri="{FF2B5EF4-FFF2-40B4-BE49-F238E27FC236}">
                <a16:creationId xmlns:a16="http://schemas.microsoft.com/office/drawing/2014/main" id="{48F1837A-7E41-0C56-43D0-1B57E670BAEB}"/>
              </a:ext>
            </a:extLst>
          </p:cNvPr>
          <p:cNvSpPr/>
          <p:nvPr/>
        </p:nvSpPr>
        <p:spPr bwMode="auto">
          <a:xfrm>
            <a:off x="8318874" y="4744879"/>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Create or Edit Sales Quotations</a:t>
            </a:r>
          </a:p>
        </p:txBody>
      </p:sp>
      <p:sp>
        <p:nvSpPr>
          <p:cNvPr id="17" name="Flowchart: Predefined Process 97">
            <a:extLst>
              <a:ext uri="{FF2B5EF4-FFF2-40B4-BE49-F238E27FC236}">
                <a16:creationId xmlns:a16="http://schemas.microsoft.com/office/drawing/2014/main" id="{AFD66E91-0516-54CA-D3EC-D0ACAE036929}"/>
              </a:ext>
            </a:extLst>
          </p:cNvPr>
          <p:cNvSpPr/>
          <p:nvPr/>
        </p:nvSpPr>
        <p:spPr bwMode="auto">
          <a:xfrm>
            <a:off x="8318874" y="635705"/>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Create Sales Quotations</a:t>
            </a:r>
          </a:p>
        </p:txBody>
      </p:sp>
      <p:sp>
        <p:nvSpPr>
          <p:cNvPr id="18" name="Flowchart: Predefined Process 19">
            <a:extLst>
              <a:ext uri="{FF2B5EF4-FFF2-40B4-BE49-F238E27FC236}">
                <a16:creationId xmlns:a16="http://schemas.microsoft.com/office/drawing/2014/main" id="{68A59764-0B68-E768-9B52-E6476FB097EE}"/>
              </a:ext>
            </a:extLst>
          </p:cNvPr>
          <p:cNvSpPr/>
          <p:nvPr/>
        </p:nvSpPr>
        <p:spPr bwMode="auto">
          <a:xfrm>
            <a:off x="8318874" y="6795987"/>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Email Quotations</a:t>
            </a:r>
          </a:p>
        </p:txBody>
      </p:sp>
      <p:sp>
        <p:nvSpPr>
          <p:cNvPr id="19" name="Flowchart: Predefined Process 20">
            <a:extLst>
              <a:ext uri="{FF2B5EF4-FFF2-40B4-BE49-F238E27FC236}">
                <a16:creationId xmlns:a16="http://schemas.microsoft.com/office/drawing/2014/main" id="{B683C107-7474-CDC5-93B2-74E8F481D921}"/>
              </a:ext>
            </a:extLst>
          </p:cNvPr>
          <p:cNvSpPr/>
          <p:nvPr/>
        </p:nvSpPr>
        <p:spPr bwMode="auto">
          <a:xfrm>
            <a:off x="8318874" y="2693770"/>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Add Products to Sales Quotations</a:t>
            </a:r>
          </a:p>
        </p:txBody>
      </p:sp>
      <p:sp>
        <p:nvSpPr>
          <p:cNvPr id="23" name="Flowchart: Predefined Process 21">
            <a:extLst>
              <a:ext uri="{FF2B5EF4-FFF2-40B4-BE49-F238E27FC236}">
                <a16:creationId xmlns:a16="http://schemas.microsoft.com/office/drawing/2014/main" id="{A5C02F40-F91A-B392-A688-D8E39B30AF82}"/>
              </a:ext>
            </a:extLst>
          </p:cNvPr>
          <p:cNvSpPr/>
          <p:nvPr/>
        </p:nvSpPr>
        <p:spPr bwMode="auto">
          <a:xfrm>
            <a:off x="8318873" y="8868731"/>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Print Quotations</a:t>
            </a:r>
          </a:p>
        </p:txBody>
      </p:sp>
      <p:cxnSp>
        <p:nvCxnSpPr>
          <p:cNvPr id="24" name="Straight Arrow Connector 23">
            <a:extLst>
              <a:ext uri="{FF2B5EF4-FFF2-40B4-BE49-F238E27FC236}">
                <a16:creationId xmlns:a16="http://schemas.microsoft.com/office/drawing/2014/main" id="{CB1B7376-BD99-B861-1ED9-D441E619A3FD}"/>
              </a:ext>
            </a:extLst>
          </p:cNvPr>
          <p:cNvCxnSpPr>
            <a:cxnSpLocks/>
          </p:cNvCxnSpPr>
          <p:nvPr/>
        </p:nvCxnSpPr>
        <p:spPr>
          <a:xfrm>
            <a:off x="9585444" y="2102755"/>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66316EA-17BF-739E-E5E1-202B9A564E91}"/>
              </a:ext>
            </a:extLst>
          </p:cNvPr>
          <p:cNvCxnSpPr>
            <a:cxnSpLocks/>
          </p:cNvCxnSpPr>
          <p:nvPr/>
        </p:nvCxnSpPr>
        <p:spPr>
          <a:xfrm>
            <a:off x="9585444" y="4153863"/>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EA242CC-C46A-2BC6-D95F-FEFE7A809FCD}"/>
              </a:ext>
            </a:extLst>
          </p:cNvPr>
          <p:cNvCxnSpPr>
            <a:cxnSpLocks/>
          </p:cNvCxnSpPr>
          <p:nvPr/>
        </p:nvCxnSpPr>
        <p:spPr>
          <a:xfrm>
            <a:off x="9585444" y="6204971"/>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A0F1407-5AB5-9F26-3392-33EB1F20BF82}"/>
              </a:ext>
            </a:extLst>
          </p:cNvPr>
          <p:cNvCxnSpPr>
            <a:cxnSpLocks/>
          </p:cNvCxnSpPr>
          <p:nvPr/>
        </p:nvCxnSpPr>
        <p:spPr>
          <a:xfrm flipH="1">
            <a:off x="9580094" y="8256079"/>
            <a:ext cx="5350" cy="61265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Flowchart: Predefined Process 82">
            <a:extLst>
              <a:ext uri="{FF2B5EF4-FFF2-40B4-BE49-F238E27FC236}">
                <a16:creationId xmlns:a16="http://schemas.microsoft.com/office/drawing/2014/main" id="{B0469917-B76C-4E40-45CE-328FC7DE9571}"/>
              </a:ext>
            </a:extLst>
          </p:cNvPr>
          <p:cNvSpPr/>
          <p:nvPr/>
        </p:nvSpPr>
        <p:spPr bwMode="auto">
          <a:xfrm>
            <a:off x="12046649" y="8868731"/>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Manage Sales Quotations</a:t>
            </a:r>
          </a:p>
        </p:txBody>
      </p:sp>
      <p:sp>
        <p:nvSpPr>
          <p:cNvPr id="30" name="Flowchart: Predefined Process 82">
            <a:extLst>
              <a:ext uri="{FF2B5EF4-FFF2-40B4-BE49-F238E27FC236}">
                <a16:creationId xmlns:a16="http://schemas.microsoft.com/office/drawing/2014/main" id="{E4785155-A357-1147-98E6-A0441DE95AD3}"/>
              </a:ext>
            </a:extLst>
          </p:cNvPr>
          <p:cNvSpPr/>
          <p:nvPr/>
        </p:nvSpPr>
        <p:spPr bwMode="auto">
          <a:xfrm>
            <a:off x="11205986" y="10966873"/>
            <a:ext cx="1880334" cy="554203"/>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Convert</a:t>
            </a:r>
          </a:p>
        </p:txBody>
      </p:sp>
      <p:sp>
        <p:nvSpPr>
          <p:cNvPr id="31" name="Flowchart: Predefined Process 82">
            <a:extLst>
              <a:ext uri="{FF2B5EF4-FFF2-40B4-BE49-F238E27FC236}">
                <a16:creationId xmlns:a16="http://schemas.microsoft.com/office/drawing/2014/main" id="{7CA0EA68-179A-8C16-B0BA-B83D5A249A0B}"/>
              </a:ext>
            </a:extLst>
          </p:cNvPr>
          <p:cNvSpPr/>
          <p:nvPr/>
        </p:nvSpPr>
        <p:spPr bwMode="auto">
          <a:xfrm>
            <a:off x="13411184" y="10966874"/>
            <a:ext cx="1880334" cy="554203"/>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Close</a:t>
            </a:r>
          </a:p>
        </p:txBody>
      </p:sp>
      <p:sp>
        <p:nvSpPr>
          <p:cNvPr id="32" name="Flowchart: Predefined Process 82">
            <a:extLst>
              <a:ext uri="{FF2B5EF4-FFF2-40B4-BE49-F238E27FC236}">
                <a16:creationId xmlns:a16="http://schemas.microsoft.com/office/drawing/2014/main" id="{E22681A3-6C20-666F-88E4-ADAA2D5F7295}"/>
              </a:ext>
            </a:extLst>
          </p:cNvPr>
          <p:cNvSpPr/>
          <p:nvPr/>
        </p:nvSpPr>
        <p:spPr bwMode="auto">
          <a:xfrm>
            <a:off x="15613440" y="10941596"/>
            <a:ext cx="1880334" cy="554203"/>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Revise</a:t>
            </a:r>
          </a:p>
        </p:txBody>
      </p:sp>
      <p:sp>
        <p:nvSpPr>
          <p:cNvPr id="33" name="Flowchart: Predefined Process 82">
            <a:extLst>
              <a:ext uri="{FF2B5EF4-FFF2-40B4-BE49-F238E27FC236}">
                <a16:creationId xmlns:a16="http://schemas.microsoft.com/office/drawing/2014/main" id="{5462C561-412F-A270-BF23-88AEF40853E0}"/>
              </a:ext>
            </a:extLst>
          </p:cNvPr>
          <p:cNvSpPr/>
          <p:nvPr/>
        </p:nvSpPr>
        <p:spPr bwMode="auto">
          <a:xfrm>
            <a:off x="15189072" y="2693770"/>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Revise Sales Quotations</a:t>
            </a:r>
          </a:p>
        </p:txBody>
      </p:sp>
      <p:sp>
        <p:nvSpPr>
          <p:cNvPr id="34" name="Flowchart: Predefined Process 82">
            <a:extLst>
              <a:ext uri="{FF2B5EF4-FFF2-40B4-BE49-F238E27FC236}">
                <a16:creationId xmlns:a16="http://schemas.microsoft.com/office/drawing/2014/main" id="{698DE480-4EF8-7EB0-5525-D9DE37C2678A}"/>
              </a:ext>
            </a:extLst>
          </p:cNvPr>
          <p:cNvSpPr/>
          <p:nvPr/>
        </p:nvSpPr>
        <p:spPr bwMode="auto">
          <a:xfrm>
            <a:off x="13736961" y="11999247"/>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Close Quotations as Lost or Cancelled</a:t>
            </a:r>
          </a:p>
        </p:txBody>
      </p:sp>
      <p:sp>
        <p:nvSpPr>
          <p:cNvPr id="35" name="Flowchart: Predefined Process 82">
            <a:extLst>
              <a:ext uri="{FF2B5EF4-FFF2-40B4-BE49-F238E27FC236}">
                <a16:creationId xmlns:a16="http://schemas.microsoft.com/office/drawing/2014/main" id="{3D87AA35-A1C6-60FB-9ADC-B87C845DD73D}"/>
              </a:ext>
            </a:extLst>
          </p:cNvPr>
          <p:cNvSpPr/>
          <p:nvPr/>
        </p:nvSpPr>
        <p:spPr bwMode="auto">
          <a:xfrm>
            <a:off x="10357250" y="12008584"/>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Create a Sales Order from a Sales Quotation</a:t>
            </a:r>
          </a:p>
        </p:txBody>
      </p:sp>
      <p:cxnSp>
        <p:nvCxnSpPr>
          <p:cNvPr id="36" name="Straight Arrow Connector 35">
            <a:extLst>
              <a:ext uri="{FF2B5EF4-FFF2-40B4-BE49-F238E27FC236}">
                <a16:creationId xmlns:a16="http://schemas.microsoft.com/office/drawing/2014/main" id="{9D0BC594-FB1E-15EE-D83C-EBA83B7E31E1}"/>
              </a:ext>
            </a:extLst>
          </p:cNvPr>
          <p:cNvCxnSpPr>
            <a:cxnSpLocks/>
            <a:stCxn id="19" idx="3"/>
            <a:endCxn id="33" idx="1"/>
          </p:cNvCxnSpPr>
          <p:nvPr/>
        </p:nvCxnSpPr>
        <p:spPr>
          <a:xfrm>
            <a:off x="11047944" y="3423816"/>
            <a:ext cx="4141128"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614F484-290B-664B-DFC0-E2FC91D11D1A}"/>
              </a:ext>
            </a:extLst>
          </p:cNvPr>
          <p:cNvCxnSpPr>
            <a:cxnSpLocks/>
          </p:cNvCxnSpPr>
          <p:nvPr/>
        </p:nvCxnSpPr>
        <p:spPr>
          <a:xfrm>
            <a:off x="13618029" y="10401851"/>
            <a:ext cx="429889" cy="581503"/>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EB56236-65EE-5E08-DA6F-CCB6120AD74E}"/>
              </a:ext>
            </a:extLst>
          </p:cNvPr>
          <p:cNvCxnSpPr>
            <a:cxnSpLocks/>
          </p:cNvCxnSpPr>
          <p:nvPr/>
        </p:nvCxnSpPr>
        <p:spPr>
          <a:xfrm flipH="1">
            <a:off x="11993715" y="10328823"/>
            <a:ext cx="680388" cy="654531"/>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E7A4BC6-5CF6-93B0-A460-C45688FD1EB9}"/>
              </a:ext>
            </a:extLst>
          </p:cNvPr>
          <p:cNvCxnSpPr>
            <a:cxnSpLocks/>
          </p:cNvCxnSpPr>
          <p:nvPr/>
        </p:nvCxnSpPr>
        <p:spPr>
          <a:xfrm>
            <a:off x="14698559" y="10354221"/>
            <a:ext cx="1657893" cy="596713"/>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F529AB-C015-F739-3867-0923BAC9F8BF}"/>
              </a:ext>
            </a:extLst>
          </p:cNvPr>
          <p:cNvCxnSpPr>
            <a:cxnSpLocks/>
            <a:stCxn id="32" idx="0"/>
            <a:endCxn id="33" idx="2"/>
          </p:cNvCxnSpPr>
          <p:nvPr/>
        </p:nvCxnSpPr>
        <p:spPr>
          <a:xfrm flipV="1">
            <a:off x="16553607" y="4153862"/>
            <a:ext cx="0" cy="6787734"/>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CE5F950-DFAB-700D-9951-DAB4C9EED37D}"/>
              </a:ext>
            </a:extLst>
          </p:cNvPr>
          <p:cNvCxnSpPr>
            <a:cxnSpLocks/>
          </p:cNvCxnSpPr>
          <p:nvPr/>
        </p:nvCxnSpPr>
        <p:spPr>
          <a:xfrm>
            <a:off x="11954318" y="11513677"/>
            <a:ext cx="0" cy="48825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4F5B86C-D2F5-4CB5-13CB-63CDF62BD875}"/>
              </a:ext>
            </a:extLst>
          </p:cNvPr>
          <p:cNvCxnSpPr>
            <a:cxnSpLocks/>
          </p:cNvCxnSpPr>
          <p:nvPr/>
        </p:nvCxnSpPr>
        <p:spPr>
          <a:xfrm>
            <a:off x="14164620" y="11513677"/>
            <a:ext cx="0" cy="49490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E8C1324-BB48-66F3-882F-DFEF4969E80D}"/>
              </a:ext>
            </a:extLst>
          </p:cNvPr>
          <p:cNvCxnSpPr>
            <a:cxnSpLocks/>
            <a:stCxn id="43" idx="2"/>
            <a:endCxn id="196" idx="0"/>
          </p:cNvCxnSpPr>
          <p:nvPr/>
        </p:nvCxnSpPr>
        <p:spPr>
          <a:xfrm flipH="1">
            <a:off x="12264978" y="16450531"/>
            <a:ext cx="2070182" cy="22528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43DCDA9-3CF3-C0CB-1ECE-9D2B28E42C4A}"/>
              </a:ext>
            </a:extLst>
          </p:cNvPr>
          <p:cNvCxnSpPr>
            <a:cxnSpLocks/>
            <a:stCxn id="43" idx="2"/>
          </p:cNvCxnSpPr>
          <p:nvPr/>
        </p:nvCxnSpPr>
        <p:spPr>
          <a:xfrm>
            <a:off x="14335160" y="16450531"/>
            <a:ext cx="3062865" cy="24773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9C0C05E-7B50-2F91-BB06-C993B2B494A7}"/>
              </a:ext>
            </a:extLst>
          </p:cNvPr>
          <p:cNvCxnSpPr>
            <a:cxnSpLocks/>
            <a:stCxn id="43" idx="2"/>
            <a:endCxn id="195" idx="0"/>
          </p:cNvCxnSpPr>
          <p:nvPr/>
        </p:nvCxnSpPr>
        <p:spPr>
          <a:xfrm>
            <a:off x="14335160" y="16450531"/>
            <a:ext cx="375121" cy="22528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D8A6C04-1EAD-FAF3-3032-318989902AC7}"/>
              </a:ext>
            </a:extLst>
          </p:cNvPr>
          <p:cNvCxnSpPr>
            <a:cxnSpLocks/>
            <a:stCxn id="23" idx="3"/>
            <a:endCxn id="29" idx="1"/>
          </p:cNvCxnSpPr>
          <p:nvPr/>
        </p:nvCxnSpPr>
        <p:spPr>
          <a:xfrm>
            <a:off x="11036252" y="9598777"/>
            <a:ext cx="1010397"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2" name="Rectangle: Rounded Corners 102">
            <a:extLst>
              <a:ext uri="{FF2B5EF4-FFF2-40B4-BE49-F238E27FC236}">
                <a16:creationId xmlns:a16="http://schemas.microsoft.com/office/drawing/2014/main" id="{0FFBB99E-C936-B0DB-A72D-FA7BA5B306E5}"/>
              </a:ext>
            </a:extLst>
          </p:cNvPr>
          <p:cNvSpPr/>
          <p:nvPr/>
        </p:nvSpPr>
        <p:spPr bwMode="auto">
          <a:xfrm>
            <a:off x="10686694" y="13716780"/>
            <a:ext cx="2070182"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cxnSp>
        <p:nvCxnSpPr>
          <p:cNvPr id="94" name="Straight Arrow Connector 93">
            <a:extLst>
              <a:ext uri="{FF2B5EF4-FFF2-40B4-BE49-F238E27FC236}">
                <a16:creationId xmlns:a16="http://schemas.microsoft.com/office/drawing/2014/main" id="{C149FBA3-3195-0104-7DB4-C4AB8D3B2472}"/>
              </a:ext>
            </a:extLst>
          </p:cNvPr>
          <p:cNvCxnSpPr>
            <a:cxnSpLocks/>
          </p:cNvCxnSpPr>
          <p:nvPr/>
        </p:nvCxnSpPr>
        <p:spPr>
          <a:xfrm>
            <a:off x="11754442" y="14409956"/>
            <a:ext cx="0" cy="58433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3D51097-5199-64A1-5409-6B5D176E8E91}"/>
              </a:ext>
            </a:extLst>
          </p:cNvPr>
          <p:cNvSpPr txBox="1"/>
          <p:nvPr/>
        </p:nvSpPr>
        <p:spPr>
          <a:xfrm>
            <a:off x="13892269" y="489849"/>
            <a:ext cx="3948645" cy="492443"/>
          </a:xfrm>
          <a:prstGeom prst="rect">
            <a:avLst/>
          </a:prstGeom>
          <a:noFill/>
        </p:spPr>
        <p:txBody>
          <a:bodyPr wrap="none" lIns="0" tIns="0" rIns="0" bIns="0" rtlCol="0">
            <a:spAutoFit/>
          </a:bodyPr>
          <a:lstStyle/>
          <a:p>
            <a:pPr algn="l"/>
            <a:r>
              <a:rPr lang="en-US" sz="3200">
                <a:solidFill>
                  <a:schemeClr val="accent1"/>
                </a:solidFill>
              </a:rPr>
              <a:t>Business Process Area</a:t>
            </a:r>
          </a:p>
        </p:txBody>
      </p:sp>
      <p:cxnSp>
        <p:nvCxnSpPr>
          <p:cNvPr id="51" name="Straight Arrow Connector 50">
            <a:extLst>
              <a:ext uri="{FF2B5EF4-FFF2-40B4-BE49-F238E27FC236}">
                <a16:creationId xmlns:a16="http://schemas.microsoft.com/office/drawing/2014/main" id="{CA9E645C-BF09-66F8-1528-DFB5AFBB442C}"/>
              </a:ext>
            </a:extLst>
          </p:cNvPr>
          <p:cNvCxnSpPr>
            <a:cxnSpLocks/>
          </p:cNvCxnSpPr>
          <p:nvPr/>
        </p:nvCxnSpPr>
        <p:spPr>
          <a:xfrm>
            <a:off x="6776619" y="11131897"/>
            <a:ext cx="447954"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0966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8C2B7A7-BD38-4AB3-7ED3-9A1B852BF7C4}"/>
              </a:ext>
            </a:extLst>
          </p:cNvPr>
          <p:cNvSpPr/>
          <p:nvPr/>
        </p:nvSpPr>
        <p:spPr bwMode="auto">
          <a:xfrm>
            <a:off x="7224573" y="252245"/>
            <a:ext cx="10899060" cy="14502465"/>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endParaRPr lang="en-US" sz="1800"/>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107458" y="635705"/>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4059241" y="6277999"/>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Identify and Qualify Leads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4059241" y="2168825"/>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Define sales strategy</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7130845" y="14898750"/>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4059241" y="252246"/>
            <a:ext cx="249767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rtl="0"/>
            <a:r>
              <a:rPr lang="en-US" sz="1800" dirty="0">
                <a:latin typeface="+mj-lt"/>
              </a:rPr>
              <a:t>Define sales strategy</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993065" y="422689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Forecast to Plan</a:t>
            </a:r>
            <a:endParaRPr lang="en-US" sz="1800"/>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4059241" y="8329107"/>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Pursue Opportunities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4059241" y="4226890"/>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Run Marketing Campaigns</a:t>
            </a:r>
          </a:p>
        </p:txBody>
      </p:sp>
      <p:sp>
        <p:nvSpPr>
          <p:cNvPr id="22" name="Flowchart: Predefined Process 21">
            <a:extLst>
              <a:ext uri="{FF2B5EF4-FFF2-40B4-BE49-F238E27FC236}">
                <a16:creationId xmlns:a16="http://schemas.microsoft.com/office/drawing/2014/main" id="{E6D8F978-793E-68EF-6AE7-E34DC9737D90}"/>
              </a:ext>
            </a:extLst>
          </p:cNvPr>
          <p:cNvSpPr/>
          <p:nvPr/>
        </p:nvSpPr>
        <p:spPr bwMode="auto">
          <a:xfrm>
            <a:off x="4059240" y="10401851"/>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Estimate and Quote Sales</a:t>
            </a:r>
          </a:p>
        </p:txBody>
      </p: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3955402" y="12474595"/>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Manage Customer Relationships</a:t>
            </a:r>
          </a:p>
        </p:txBody>
      </p:sp>
      <p:cxnSp>
        <p:nvCxnSpPr>
          <p:cNvPr id="233" name="Straight Arrow Connector 232">
            <a:extLst>
              <a:ext uri="{FF2B5EF4-FFF2-40B4-BE49-F238E27FC236}">
                <a16:creationId xmlns:a16="http://schemas.microsoft.com/office/drawing/2014/main" id="{A9FC374A-9325-DF92-02CC-8B53B59D67C8}"/>
              </a:ext>
            </a:extLst>
          </p:cNvPr>
          <p:cNvCxnSpPr>
            <a:cxnSpLocks/>
          </p:cNvCxnSpPr>
          <p:nvPr/>
        </p:nvCxnSpPr>
        <p:spPr>
          <a:xfrm>
            <a:off x="5325811" y="1633747"/>
            <a:ext cx="0" cy="54203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1814338-6317-E462-95C8-891FC5F67F84}"/>
              </a:ext>
            </a:extLst>
          </p:cNvPr>
          <p:cNvSpPr/>
          <p:nvPr/>
        </p:nvSpPr>
        <p:spPr bwMode="auto">
          <a:xfrm>
            <a:off x="993065" y="216882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Product and Service Lifecycle Management</a:t>
            </a:r>
            <a:endParaRPr lang="en-US" sz="1800"/>
          </a:p>
        </p:txBody>
      </p:sp>
      <p:cxnSp>
        <p:nvCxnSpPr>
          <p:cNvPr id="10" name="Connector: Elbow 9">
            <a:extLst>
              <a:ext uri="{FF2B5EF4-FFF2-40B4-BE49-F238E27FC236}">
                <a16:creationId xmlns:a16="http://schemas.microsoft.com/office/drawing/2014/main" id="{46EB617B-9D87-E8F5-DB8C-E4C256490769}"/>
              </a:ext>
            </a:extLst>
          </p:cNvPr>
          <p:cNvCxnSpPr>
            <a:cxnSpLocks/>
            <a:stCxn id="14" idx="3"/>
            <a:endCxn id="199" idx="1"/>
          </p:cNvCxnSpPr>
          <p:nvPr/>
        </p:nvCxnSpPr>
        <p:spPr>
          <a:xfrm flipV="1">
            <a:off x="3120613" y="982292"/>
            <a:ext cx="938628" cy="1"/>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CB65338-FDAF-119C-F8CA-EADBB0EFCD97}"/>
              </a:ext>
            </a:extLst>
          </p:cNvPr>
          <p:cNvCxnSpPr>
            <a:cxnSpLocks/>
            <a:stCxn id="14" idx="1"/>
            <a:endCxn id="7" idx="1"/>
          </p:cNvCxnSpPr>
          <p:nvPr/>
        </p:nvCxnSpPr>
        <p:spPr>
          <a:xfrm rot="10800000" flipV="1">
            <a:off x="993066" y="982293"/>
            <a:ext cx="114393" cy="1916578"/>
          </a:xfrm>
          <a:prstGeom prst="bentConnector3">
            <a:avLst>
              <a:gd name="adj1" fmla="val 29983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234CCD4-3B08-E341-B503-6B5DFEA00305}"/>
              </a:ext>
            </a:extLst>
          </p:cNvPr>
          <p:cNvCxnSpPr>
            <a:cxnSpLocks/>
            <a:stCxn id="14" idx="1"/>
            <a:endCxn id="2" idx="1"/>
          </p:cNvCxnSpPr>
          <p:nvPr/>
        </p:nvCxnSpPr>
        <p:spPr>
          <a:xfrm rot="10800000" flipV="1">
            <a:off x="993066" y="982292"/>
            <a:ext cx="114393" cy="3974643"/>
          </a:xfrm>
          <a:prstGeom prst="bentConnector3">
            <a:avLst>
              <a:gd name="adj1" fmla="val 29983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3F2295E-A576-CC45-6413-A643971054E4}"/>
              </a:ext>
            </a:extLst>
          </p:cNvPr>
          <p:cNvCxnSpPr>
            <a:cxnSpLocks/>
          </p:cNvCxnSpPr>
          <p:nvPr/>
        </p:nvCxnSpPr>
        <p:spPr>
          <a:xfrm>
            <a:off x="5325811" y="5686983"/>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74ED07A-905A-E106-C644-25C9823CFA5A}"/>
              </a:ext>
            </a:extLst>
          </p:cNvPr>
          <p:cNvCxnSpPr>
            <a:cxnSpLocks/>
          </p:cNvCxnSpPr>
          <p:nvPr/>
        </p:nvCxnSpPr>
        <p:spPr>
          <a:xfrm>
            <a:off x="5325811" y="7738091"/>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223F556-00B7-67D5-33CD-BCBFF0CD0B63}"/>
              </a:ext>
            </a:extLst>
          </p:cNvPr>
          <p:cNvCxnSpPr>
            <a:cxnSpLocks/>
          </p:cNvCxnSpPr>
          <p:nvPr/>
        </p:nvCxnSpPr>
        <p:spPr>
          <a:xfrm flipH="1">
            <a:off x="5320461" y="9789199"/>
            <a:ext cx="5350" cy="61265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87CA0C0-5D70-715B-F980-089E558A95D0}"/>
              </a:ext>
            </a:extLst>
          </p:cNvPr>
          <p:cNvCxnSpPr>
            <a:cxnSpLocks/>
          </p:cNvCxnSpPr>
          <p:nvPr/>
        </p:nvCxnSpPr>
        <p:spPr>
          <a:xfrm>
            <a:off x="13628606" y="11323048"/>
            <a:ext cx="0" cy="412238"/>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9AD40DA6-13F8-AE0B-E020-BB1E83693BD2}"/>
              </a:ext>
            </a:extLst>
          </p:cNvPr>
          <p:cNvCxnSpPr>
            <a:cxnSpLocks/>
            <a:stCxn id="7" idx="3"/>
            <a:endCxn id="98" idx="1"/>
          </p:cNvCxnSpPr>
          <p:nvPr/>
        </p:nvCxnSpPr>
        <p:spPr>
          <a:xfrm>
            <a:off x="3006221" y="2898871"/>
            <a:ext cx="1053020" cy="12700"/>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92DC3B4B-48CD-0CEE-011E-5B996A6BC597}"/>
              </a:ext>
            </a:extLst>
          </p:cNvPr>
          <p:cNvSpPr/>
          <p:nvPr/>
        </p:nvSpPr>
        <p:spPr bwMode="auto">
          <a:xfrm>
            <a:off x="7073640" y="1618944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Inventory to Deliver</a:t>
            </a:r>
            <a:endParaRPr lang="en-US" sz="1800"/>
          </a:p>
        </p:txBody>
      </p:sp>
      <p:sp>
        <p:nvSpPr>
          <p:cNvPr id="195" name="Rectangle 194">
            <a:extLst>
              <a:ext uri="{FF2B5EF4-FFF2-40B4-BE49-F238E27FC236}">
                <a16:creationId xmlns:a16="http://schemas.microsoft.com/office/drawing/2014/main" id="{E9E262CA-DF86-D06F-66F8-74944B502E63}"/>
              </a:ext>
            </a:extLst>
          </p:cNvPr>
          <p:cNvSpPr/>
          <p:nvPr/>
        </p:nvSpPr>
        <p:spPr bwMode="auto">
          <a:xfrm>
            <a:off x="4613028" y="1618944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Service to Cash</a:t>
            </a:r>
            <a:endParaRPr lang="en-US" sz="1800"/>
          </a:p>
        </p:txBody>
      </p:sp>
      <p:sp>
        <p:nvSpPr>
          <p:cNvPr id="196" name="Rectangle 195">
            <a:extLst>
              <a:ext uri="{FF2B5EF4-FFF2-40B4-BE49-F238E27FC236}">
                <a16:creationId xmlns:a16="http://schemas.microsoft.com/office/drawing/2014/main" id="{00EB2E1E-77CB-2B0B-63E9-C561FC974F2D}"/>
              </a:ext>
            </a:extLst>
          </p:cNvPr>
          <p:cNvSpPr/>
          <p:nvPr/>
        </p:nvSpPr>
        <p:spPr bwMode="auto">
          <a:xfrm>
            <a:off x="2167725" y="1618944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r>
              <a:rPr lang="en-US" sz="1800" b="0" i="0"/>
              <a:t>Order to Cash</a:t>
            </a:r>
            <a:endParaRPr lang="en-US" sz="1800"/>
          </a:p>
        </p:txBody>
      </p:sp>
      <p:cxnSp>
        <p:nvCxnSpPr>
          <p:cNvPr id="344" name="Straight Arrow Connector 343">
            <a:extLst>
              <a:ext uri="{FF2B5EF4-FFF2-40B4-BE49-F238E27FC236}">
                <a16:creationId xmlns:a16="http://schemas.microsoft.com/office/drawing/2014/main" id="{AF885222-CA0B-25B5-E8C4-6651E75727B4}"/>
              </a:ext>
            </a:extLst>
          </p:cNvPr>
          <p:cNvCxnSpPr>
            <a:cxnSpLocks/>
            <a:stCxn id="43" idx="3"/>
            <a:endCxn id="103" idx="1"/>
          </p:cNvCxnSpPr>
          <p:nvPr/>
        </p:nvCxnSpPr>
        <p:spPr>
          <a:xfrm>
            <a:off x="6493325" y="15234113"/>
            <a:ext cx="637520" cy="1122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700FABF-7F2C-4D0C-D2B9-B6B9AA4FD9AE}"/>
              </a:ext>
            </a:extLst>
          </p:cNvPr>
          <p:cNvSpPr/>
          <p:nvPr/>
        </p:nvSpPr>
        <p:spPr bwMode="auto">
          <a:xfrm>
            <a:off x="993065" y="627799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Project to profit</a:t>
            </a:r>
          </a:p>
        </p:txBody>
      </p:sp>
      <p:sp>
        <p:nvSpPr>
          <p:cNvPr id="43" name="Flowchart: Predefined Process 42">
            <a:extLst>
              <a:ext uri="{FF2B5EF4-FFF2-40B4-BE49-F238E27FC236}">
                <a16:creationId xmlns:a16="http://schemas.microsoft.com/office/drawing/2014/main" id="{99FF6DA6-D422-07A3-7E1F-168A9962A433}"/>
              </a:ext>
            </a:extLst>
          </p:cNvPr>
          <p:cNvSpPr/>
          <p:nvPr/>
        </p:nvSpPr>
        <p:spPr bwMode="auto">
          <a:xfrm>
            <a:off x="3995645" y="14504067"/>
            <a:ext cx="249768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t>Analyze Service Operations</a:t>
            </a:r>
          </a:p>
        </p:txBody>
      </p:sp>
      <p:cxnSp>
        <p:nvCxnSpPr>
          <p:cNvPr id="134" name="Connector: Elbow 133">
            <a:extLst>
              <a:ext uri="{FF2B5EF4-FFF2-40B4-BE49-F238E27FC236}">
                <a16:creationId xmlns:a16="http://schemas.microsoft.com/office/drawing/2014/main" id="{6983D6A9-DD49-0037-F410-D28B5C725238}"/>
              </a:ext>
            </a:extLst>
          </p:cNvPr>
          <p:cNvCxnSpPr>
            <a:cxnSpLocks/>
            <a:stCxn id="14" idx="1"/>
            <a:endCxn id="11" idx="1"/>
          </p:cNvCxnSpPr>
          <p:nvPr/>
        </p:nvCxnSpPr>
        <p:spPr>
          <a:xfrm rot="10800000" flipV="1">
            <a:off x="993066" y="982293"/>
            <a:ext cx="114393" cy="6025752"/>
          </a:xfrm>
          <a:prstGeom prst="bentConnector3">
            <a:avLst>
              <a:gd name="adj1" fmla="val 29983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143">
            <a:extLst>
              <a:ext uri="{FF2B5EF4-FFF2-40B4-BE49-F238E27FC236}">
                <a16:creationId xmlns:a16="http://schemas.microsoft.com/office/drawing/2014/main" id="{A63DF4ED-FB85-DAE9-6258-E8C25D0629B4}"/>
              </a:ext>
            </a:extLst>
          </p:cNvPr>
          <p:cNvCxnSpPr>
            <a:cxnSpLocks/>
            <a:stCxn id="2" idx="3"/>
            <a:endCxn id="21" idx="1"/>
          </p:cNvCxnSpPr>
          <p:nvPr/>
        </p:nvCxnSpPr>
        <p:spPr>
          <a:xfrm>
            <a:off x="3006221" y="4956936"/>
            <a:ext cx="1053020"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Flowchart: Predefined Process 82">
            <a:extLst>
              <a:ext uri="{FF2B5EF4-FFF2-40B4-BE49-F238E27FC236}">
                <a16:creationId xmlns:a16="http://schemas.microsoft.com/office/drawing/2014/main" id="{48F1837A-7E41-0C56-43D0-1B57E670BAEB}"/>
              </a:ext>
            </a:extLst>
          </p:cNvPr>
          <p:cNvSpPr/>
          <p:nvPr/>
        </p:nvSpPr>
        <p:spPr bwMode="auto">
          <a:xfrm>
            <a:off x="9131196" y="2551856"/>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Define Sales Channels</a:t>
            </a:r>
          </a:p>
        </p:txBody>
      </p:sp>
      <p:sp>
        <p:nvSpPr>
          <p:cNvPr id="17" name="Flowchart: Predefined Process 97">
            <a:extLst>
              <a:ext uri="{FF2B5EF4-FFF2-40B4-BE49-F238E27FC236}">
                <a16:creationId xmlns:a16="http://schemas.microsoft.com/office/drawing/2014/main" id="{AFD66E91-0516-54CA-D3EC-D0ACAE036929}"/>
              </a:ext>
            </a:extLst>
          </p:cNvPr>
          <p:cNvSpPr/>
          <p:nvPr/>
        </p:nvSpPr>
        <p:spPr bwMode="auto">
          <a:xfrm>
            <a:off x="7455056" y="500748"/>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Create Brick and Mortar Sales Channels</a:t>
            </a:r>
          </a:p>
        </p:txBody>
      </p:sp>
      <p:sp>
        <p:nvSpPr>
          <p:cNvPr id="18" name="Flowchart: Predefined Process 19">
            <a:extLst>
              <a:ext uri="{FF2B5EF4-FFF2-40B4-BE49-F238E27FC236}">
                <a16:creationId xmlns:a16="http://schemas.microsoft.com/office/drawing/2014/main" id="{68A59764-0B68-E768-9B52-E6476FB097EE}"/>
              </a:ext>
            </a:extLst>
          </p:cNvPr>
          <p:cNvSpPr/>
          <p:nvPr/>
        </p:nvSpPr>
        <p:spPr bwMode="auto">
          <a:xfrm>
            <a:off x="9125846" y="4333772"/>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Define Sales Teams</a:t>
            </a:r>
          </a:p>
        </p:txBody>
      </p:sp>
      <p:sp>
        <p:nvSpPr>
          <p:cNvPr id="19" name="Flowchart: Predefined Process 20">
            <a:extLst>
              <a:ext uri="{FF2B5EF4-FFF2-40B4-BE49-F238E27FC236}">
                <a16:creationId xmlns:a16="http://schemas.microsoft.com/office/drawing/2014/main" id="{B683C107-7474-CDC5-93B2-74E8F481D921}"/>
              </a:ext>
            </a:extLst>
          </p:cNvPr>
          <p:cNvSpPr/>
          <p:nvPr/>
        </p:nvSpPr>
        <p:spPr bwMode="auto">
          <a:xfrm>
            <a:off x="10756996" y="500748"/>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Create Online Sales Channels</a:t>
            </a:r>
          </a:p>
        </p:txBody>
      </p:sp>
      <p:sp>
        <p:nvSpPr>
          <p:cNvPr id="23" name="Flowchart: Predefined Process 21">
            <a:extLst>
              <a:ext uri="{FF2B5EF4-FFF2-40B4-BE49-F238E27FC236}">
                <a16:creationId xmlns:a16="http://schemas.microsoft.com/office/drawing/2014/main" id="{A5C02F40-F91A-B392-A688-D8E39B30AF82}"/>
              </a:ext>
            </a:extLst>
          </p:cNvPr>
          <p:cNvSpPr/>
          <p:nvPr/>
        </p:nvSpPr>
        <p:spPr bwMode="auto">
          <a:xfrm>
            <a:off x="9154436" y="6076242"/>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Determine Sales Targets</a:t>
            </a:r>
          </a:p>
        </p:txBody>
      </p:sp>
      <p:cxnSp>
        <p:nvCxnSpPr>
          <p:cNvPr id="24" name="Straight Arrow Connector 23">
            <a:extLst>
              <a:ext uri="{FF2B5EF4-FFF2-40B4-BE49-F238E27FC236}">
                <a16:creationId xmlns:a16="http://schemas.microsoft.com/office/drawing/2014/main" id="{CB1B7376-BD99-B861-1ED9-D441E619A3FD}"/>
              </a:ext>
            </a:extLst>
          </p:cNvPr>
          <p:cNvCxnSpPr>
            <a:cxnSpLocks/>
          </p:cNvCxnSpPr>
          <p:nvPr/>
        </p:nvCxnSpPr>
        <p:spPr>
          <a:xfrm>
            <a:off x="8789219" y="1874800"/>
            <a:ext cx="1394907" cy="67705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66316EA-17BF-739E-E5E1-202B9A564E91}"/>
              </a:ext>
            </a:extLst>
          </p:cNvPr>
          <p:cNvCxnSpPr>
            <a:cxnSpLocks/>
            <a:endCxn id="15" idx="0"/>
          </p:cNvCxnSpPr>
          <p:nvPr/>
        </p:nvCxnSpPr>
        <p:spPr>
          <a:xfrm flipH="1">
            <a:off x="10495731" y="1960840"/>
            <a:ext cx="1588512"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EA242CC-C46A-2BC6-D95F-FEFE7A809FCD}"/>
              </a:ext>
            </a:extLst>
          </p:cNvPr>
          <p:cNvCxnSpPr>
            <a:cxnSpLocks/>
          </p:cNvCxnSpPr>
          <p:nvPr/>
        </p:nvCxnSpPr>
        <p:spPr>
          <a:xfrm>
            <a:off x="10415656" y="3896181"/>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A0F1407-5AB5-9F26-3392-33EB1F20BF82}"/>
              </a:ext>
            </a:extLst>
          </p:cNvPr>
          <p:cNvCxnSpPr>
            <a:cxnSpLocks/>
          </p:cNvCxnSpPr>
          <p:nvPr/>
        </p:nvCxnSpPr>
        <p:spPr>
          <a:xfrm flipH="1">
            <a:off x="10440403" y="5656605"/>
            <a:ext cx="5350" cy="61265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Flowchart: Predefined Process 82">
            <a:extLst>
              <a:ext uri="{FF2B5EF4-FFF2-40B4-BE49-F238E27FC236}">
                <a16:creationId xmlns:a16="http://schemas.microsoft.com/office/drawing/2014/main" id="{B0469917-B76C-4E40-45CE-328FC7DE9571}"/>
              </a:ext>
            </a:extLst>
          </p:cNvPr>
          <p:cNvSpPr/>
          <p:nvPr/>
        </p:nvSpPr>
        <p:spPr bwMode="auto">
          <a:xfrm>
            <a:off x="9154436" y="7925311"/>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Establish Sales Commission and Incentive Structures</a:t>
            </a:r>
          </a:p>
        </p:txBody>
      </p:sp>
      <p:sp>
        <p:nvSpPr>
          <p:cNvPr id="35" name="Flowchart: Predefined Process 82">
            <a:extLst>
              <a:ext uri="{FF2B5EF4-FFF2-40B4-BE49-F238E27FC236}">
                <a16:creationId xmlns:a16="http://schemas.microsoft.com/office/drawing/2014/main" id="{3D87AA35-A1C6-60FB-9ADC-B87C845DD73D}"/>
              </a:ext>
            </a:extLst>
          </p:cNvPr>
          <p:cNvSpPr/>
          <p:nvPr/>
        </p:nvSpPr>
        <p:spPr bwMode="auto">
          <a:xfrm>
            <a:off x="12237116" y="9927968"/>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Define Salesperson or Sales Taker for Orders</a:t>
            </a:r>
          </a:p>
        </p:txBody>
      </p:sp>
      <p:cxnSp>
        <p:nvCxnSpPr>
          <p:cNvPr id="58" name="Straight Arrow Connector 57">
            <a:extLst>
              <a:ext uri="{FF2B5EF4-FFF2-40B4-BE49-F238E27FC236}">
                <a16:creationId xmlns:a16="http://schemas.microsoft.com/office/drawing/2014/main" id="{7E8C1324-BB48-66F3-882F-DFEF4969E80D}"/>
              </a:ext>
            </a:extLst>
          </p:cNvPr>
          <p:cNvCxnSpPr>
            <a:cxnSpLocks/>
            <a:stCxn id="43" idx="2"/>
            <a:endCxn id="196" idx="0"/>
          </p:cNvCxnSpPr>
          <p:nvPr/>
        </p:nvCxnSpPr>
        <p:spPr>
          <a:xfrm flipH="1">
            <a:off x="3174303" y="15964159"/>
            <a:ext cx="2070182" cy="22528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43DCDA9-3CF3-C0CB-1ECE-9D2B28E42C4A}"/>
              </a:ext>
            </a:extLst>
          </p:cNvPr>
          <p:cNvCxnSpPr>
            <a:cxnSpLocks/>
            <a:stCxn id="43" idx="2"/>
          </p:cNvCxnSpPr>
          <p:nvPr/>
        </p:nvCxnSpPr>
        <p:spPr>
          <a:xfrm>
            <a:off x="5244485" y="15964159"/>
            <a:ext cx="3062865" cy="24773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9C0C05E-7B50-2F91-BB06-C993B2B494A7}"/>
              </a:ext>
            </a:extLst>
          </p:cNvPr>
          <p:cNvCxnSpPr>
            <a:cxnSpLocks/>
            <a:stCxn id="43" idx="2"/>
            <a:endCxn id="195" idx="0"/>
          </p:cNvCxnSpPr>
          <p:nvPr/>
        </p:nvCxnSpPr>
        <p:spPr>
          <a:xfrm>
            <a:off x="5244485" y="15964159"/>
            <a:ext cx="375121" cy="22528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2" name="Rectangle: Rounded Corners 102">
            <a:extLst>
              <a:ext uri="{FF2B5EF4-FFF2-40B4-BE49-F238E27FC236}">
                <a16:creationId xmlns:a16="http://schemas.microsoft.com/office/drawing/2014/main" id="{0FFBB99E-C936-B0DB-A72D-FA7BA5B306E5}"/>
              </a:ext>
            </a:extLst>
          </p:cNvPr>
          <p:cNvSpPr/>
          <p:nvPr/>
        </p:nvSpPr>
        <p:spPr bwMode="auto">
          <a:xfrm>
            <a:off x="12586256" y="13836259"/>
            <a:ext cx="2070182"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cxnSp>
        <p:nvCxnSpPr>
          <p:cNvPr id="94" name="Straight Arrow Connector 93">
            <a:extLst>
              <a:ext uri="{FF2B5EF4-FFF2-40B4-BE49-F238E27FC236}">
                <a16:creationId xmlns:a16="http://schemas.microsoft.com/office/drawing/2014/main" id="{C149FBA3-3195-0104-7DB4-C4AB8D3B2472}"/>
              </a:ext>
            </a:extLst>
          </p:cNvPr>
          <p:cNvCxnSpPr>
            <a:cxnSpLocks/>
          </p:cNvCxnSpPr>
          <p:nvPr/>
        </p:nvCxnSpPr>
        <p:spPr>
          <a:xfrm>
            <a:off x="5320461" y="11861943"/>
            <a:ext cx="0" cy="58433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3D51097-5199-64A1-5409-6B5D176E8E91}"/>
              </a:ext>
            </a:extLst>
          </p:cNvPr>
          <p:cNvSpPr txBox="1"/>
          <p:nvPr/>
        </p:nvSpPr>
        <p:spPr>
          <a:xfrm>
            <a:off x="7488930" y="13841319"/>
            <a:ext cx="3948645" cy="492443"/>
          </a:xfrm>
          <a:prstGeom prst="rect">
            <a:avLst/>
          </a:prstGeom>
          <a:noFill/>
        </p:spPr>
        <p:txBody>
          <a:bodyPr wrap="none" lIns="0" tIns="0" rIns="0" bIns="0" rtlCol="0">
            <a:spAutoFit/>
          </a:bodyPr>
          <a:lstStyle/>
          <a:p>
            <a:pPr algn="l"/>
            <a:r>
              <a:rPr lang="en-US" sz="3200" dirty="0">
                <a:solidFill>
                  <a:schemeClr val="accent1"/>
                </a:solidFill>
              </a:rPr>
              <a:t>Business Process Area</a:t>
            </a:r>
          </a:p>
        </p:txBody>
      </p:sp>
      <p:cxnSp>
        <p:nvCxnSpPr>
          <p:cNvPr id="51" name="Straight Arrow Connector 50">
            <a:extLst>
              <a:ext uri="{FF2B5EF4-FFF2-40B4-BE49-F238E27FC236}">
                <a16:creationId xmlns:a16="http://schemas.microsoft.com/office/drawing/2014/main" id="{CA9E645C-BF09-66F8-1528-DFB5AFBB442C}"/>
              </a:ext>
            </a:extLst>
          </p:cNvPr>
          <p:cNvCxnSpPr>
            <a:cxnSpLocks/>
          </p:cNvCxnSpPr>
          <p:nvPr/>
        </p:nvCxnSpPr>
        <p:spPr>
          <a:xfrm>
            <a:off x="6788311" y="2969613"/>
            <a:ext cx="447954"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EF3DEE33-3C4F-99C5-C417-E6258EC27AE9}"/>
              </a:ext>
            </a:extLst>
          </p:cNvPr>
          <p:cNvCxnSpPr>
            <a:cxnSpLocks/>
          </p:cNvCxnSpPr>
          <p:nvPr/>
        </p:nvCxnSpPr>
        <p:spPr>
          <a:xfrm flipH="1">
            <a:off x="6788311" y="4926234"/>
            <a:ext cx="478828"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CD2DE0D-78AB-6E13-D9B6-63417D85701A}"/>
              </a:ext>
            </a:extLst>
          </p:cNvPr>
          <p:cNvCxnSpPr>
            <a:cxnSpLocks/>
          </p:cNvCxnSpPr>
          <p:nvPr/>
        </p:nvCxnSpPr>
        <p:spPr>
          <a:xfrm>
            <a:off x="5320461" y="13919731"/>
            <a:ext cx="0" cy="58433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6" name="Flowchart: Predefined Process 20">
            <a:extLst>
              <a:ext uri="{FF2B5EF4-FFF2-40B4-BE49-F238E27FC236}">
                <a16:creationId xmlns:a16="http://schemas.microsoft.com/office/drawing/2014/main" id="{9D031722-5B97-1815-8757-80999D5CB82E}"/>
              </a:ext>
            </a:extLst>
          </p:cNvPr>
          <p:cNvSpPr/>
          <p:nvPr/>
        </p:nvSpPr>
        <p:spPr bwMode="auto">
          <a:xfrm>
            <a:off x="13979093" y="476115"/>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Create Call Center Sales Channels</a:t>
            </a:r>
          </a:p>
        </p:txBody>
      </p:sp>
      <p:cxnSp>
        <p:nvCxnSpPr>
          <p:cNvPr id="57" name="Straight Arrow Connector 56">
            <a:extLst>
              <a:ext uri="{FF2B5EF4-FFF2-40B4-BE49-F238E27FC236}">
                <a16:creationId xmlns:a16="http://schemas.microsoft.com/office/drawing/2014/main" id="{E7B7D269-2792-4E5C-B2E1-82F33CAF4669}"/>
              </a:ext>
            </a:extLst>
          </p:cNvPr>
          <p:cNvCxnSpPr>
            <a:cxnSpLocks/>
          </p:cNvCxnSpPr>
          <p:nvPr/>
        </p:nvCxnSpPr>
        <p:spPr>
          <a:xfrm flipH="1">
            <a:off x="11289987" y="1936207"/>
            <a:ext cx="4016353" cy="58500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6B0B1AD-95D5-D106-99DB-CD753D09DCB9}"/>
              </a:ext>
            </a:extLst>
          </p:cNvPr>
          <p:cNvCxnSpPr>
            <a:cxnSpLocks/>
          </p:cNvCxnSpPr>
          <p:nvPr/>
        </p:nvCxnSpPr>
        <p:spPr>
          <a:xfrm flipH="1">
            <a:off x="10435053" y="7420859"/>
            <a:ext cx="5350" cy="61265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Flowchart: Predefined Process 21">
            <a:extLst>
              <a:ext uri="{FF2B5EF4-FFF2-40B4-BE49-F238E27FC236}">
                <a16:creationId xmlns:a16="http://schemas.microsoft.com/office/drawing/2014/main" id="{61284E93-ADA2-0F55-3A4F-6B51A6D14043}"/>
              </a:ext>
            </a:extLst>
          </p:cNvPr>
          <p:cNvSpPr/>
          <p:nvPr/>
        </p:nvSpPr>
        <p:spPr bwMode="auto">
          <a:xfrm>
            <a:off x="12208542" y="7953020"/>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Select the Salesperson and Sales Taker on a Sales Order</a:t>
            </a:r>
          </a:p>
        </p:txBody>
      </p:sp>
      <p:cxnSp>
        <p:nvCxnSpPr>
          <p:cNvPr id="69" name="Straight Arrow Connector 68">
            <a:extLst>
              <a:ext uri="{FF2B5EF4-FFF2-40B4-BE49-F238E27FC236}">
                <a16:creationId xmlns:a16="http://schemas.microsoft.com/office/drawing/2014/main" id="{313D2BFE-3448-4A81-221C-3F080398B2DF}"/>
              </a:ext>
            </a:extLst>
          </p:cNvPr>
          <p:cNvCxnSpPr>
            <a:cxnSpLocks/>
          </p:cNvCxnSpPr>
          <p:nvPr/>
        </p:nvCxnSpPr>
        <p:spPr>
          <a:xfrm flipH="1">
            <a:off x="13544488" y="9436763"/>
            <a:ext cx="5350" cy="61265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0" name="Flowchart: Predefined Process 21">
            <a:extLst>
              <a:ext uri="{FF2B5EF4-FFF2-40B4-BE49-F238E27FC236}">
                <a16:creationId xmlns:a16="http://schemas.microsoft.com/office/drawing/2014/main" id="{4B9C0F85-E2F8-4D2C-20CE-633C8E4E7473}"/>
              </a:ext>
            </a:extLst>
          </p:cNvPr>
          <p:cNvSpPr/>
          <p:nvPr/>
        </p:nvSpPr>
        <p:spPr bwMode="auto">
          <a:xfrm>
            <a:off x="15081217" y="7953020"/>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Select the Salesperson in the Point of Sale</a:t>
            </a:r>
          </a:p>
        </p:txBody>
      </p:sp>
      <p:cxnSp>
        <p:nvCxnSpPr>
          <p:cNvPr id="72" name="Straight Arrow Connector 71">
            <a:extLst>
              <a:ext uri="{FF2B5EF4-FFF2-40B4-BE49-F238E27FC236}">
                <a16:creationId xmlns:a16="http://schemas.microsoft.com/office/drawing/2014/main" id="{6D96A74E-4F74-CD00-146A-93CD2C49C79C}"/>
              </a:ext>
            </a:extLst>
          </p:cNvPr>
          <p:cNvCxnSpPr>
            <a:cxnSpLocks/>
          </p:cNvCxnSpPr>
          <p:nvPr/>
        </p:nvCxnSpPr>
        <p:spPr>
          <a:xfrm flipH="1">
            <a:off x="14014970" y="9436763"/>
            <a:ext cx="2407543" cy="49120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Flowchart: Predefined Process 21">
            <a:extLst>
              <a:ext uri="{FF2B5EF4-FFF2-40B4-BE49-F238E27FC236}">
                <a16:creationId xmlns:a16="http://schemas.microsoft.com/office/drawing/2014/main" id="{9C43B7D7-649D-ED38-6715-FFF5E1382606}"/>
              </a:ext>
            </a:extLst>
          </p:cNvPr>
          <p:cNvSpPr/>
          <p:nvPr/>
        </p:nvSpPr>
        <p:spPr bwMode="auto">
          <a:xfrm>
            <a:off x="12285401" y="11739864"/>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Define and Manage Sales Territories</a:t>
            </a:r>
          </a:p>
        </p:txBody>
      </p:sp>
      <p:cxnSp>
        <p:nvCxnSpPr>
          <p:cNvPr id="78" name="Straight Arrow Connector 77">
            <a:extLst>
              <a:ext uri="{FF2B5EF4-FFF2-40B4-BE49-F238E27FC236}">
                <a16:creationId xmlns:a16="http://schemas.microsoft.com/office/drawing/2014/main" id="{0C8551C1-6D20-6DFE-AB04-6711657C5549}"/>
              </a:ext>
            </a:extLst>
          </p:cNvPr>
          <p:cNvCxnSpPr>
            <a:cxnSpLocks/>
          </p:cNvCxnSpPr>
          <p:nvPr/>
        </p:nvCxnSpPr>
        <p:spPr>
          <a:xfrm flipH="1">
            <a:off x="13621347" y="13223607"/>
            <a:ext cx="5350" cy="61265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47A96FD-D96B-4557-2B3D-41E8030C345A}"/>
              </a:ext>
            </a:extLst>
          </p:cNvPr>
          <p:cNvCxnSpPr>
            <a:cxnSpLocks/>
          </p:cNvCxnSpPr>
          <p:nvPr/>
        </p:nvCxnSpPr>
        <p:spPr>
          <a:xfrm>
            <a:off x="10279183" y="9443755"/>
            <a:ext cx="2733086" cy="50593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47268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8C2B7A7-BD38-4AB3-7ED3-9A1B852BF7C4}"/>
              </a:ext>
            </a:extLst>
          </p:cNvPr>
          <p:cNvSpPr/>
          <p:nvPr/>
        </p:nvSpPr>
        <p:spPr bwMode="auto">
          <a:xfrm>
            <a:off x="6386079" y="1"/>
            <a:ext cx="11859194" cy="16678248"/>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endParaRPr lang="en-US" sz="1800"/>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107458" y="635705"/>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4059241" y="6277999"/>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Identify and Qualify Leads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7130845" y="14898750"/>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7150392" y="277168"/>
            <a:ext cx="249767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rtl="0"/>
            <a:r>
              <a:rPr lang="en-US" sz="1800" dirty="0">
                <a:latin typeface="+mj-lt"/>
              </a:rPr>
              <a:t>Define sales strategy</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993065" y="422689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Forecast to Plan</a:t>
            </a:r>
            <a:endParaRPr lang="en-US" sz="1800"/>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4059241" y="8329107"/>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Pursue Opportunities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4059241" y="4226890"/>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Run Marketing Campaigns</a:t>
            </a:r>
          </a:p>
        </p:txBody>
      </p:sp>
      <p:sp>
        <p:nvSpPr>
          <p:cNvPr id="22" name="Flowchart: Predefined Process 21">
            <a:extLst>
              <a:ext uri="{FF2B5EF4-FFF2-40B4-BE49-F238E27FC236}">
                <a16:creationId xmlns:a16="http://schemas.microsoft.com/office/drawing/2014/main" id="{E6D8F978-793E-68EF-6AE7-E34DC9737D90}"/>
              </a:ext>
            </a:extLst>
          </p:cNvPr>
          <p:cNvSpPr/>
          <p:nvPr/>
        </p:nvSpPr>
        <p:spPr bwMode="auto">
          <a:xfrm>
            <a:off x="4059240" y="10401851"/>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Estimate and Quote Sales</a:t>
            </a:r>
          </a:p>
        </p:txBody>
      </p: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3955402" y="12474595"/>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Manage Customer Relationships</a:t>
            </a:r>
          </a:p>
        </p:txBody>
      </p:sp>
      <p:cxnSp>
        <p:nvCxnSpPr>
          <p:cNvPr id="233" name="Straight Arrow Connector 232">
            <a:extLst>
              <a:ext uri="{FF2B5EF4-FFF2-40B4-BE49-F238E27FC236}">
                <a16:creationId xmlns:a16="http://schemas.microsoft.com/office/drawing/2014/main" id="{A9FC374A-9325-DF92-02CC-8B53B59D67C8}"/>
              </a:ext>
            </a:extLst>
          </p:cNvPr>
          <p:cNvCxnSpPr>
            <a:cxnSpLocks/>
          </p:cNvCxnSpPr>
          <p:nvPr/>
        </p:nvCxnSpPr>
        <p:spPr>
          <a:xfrm>
            <a:off x="8461666" y="1737260"/>
            <a:ext cx="0" cy="54203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1814338-6317-E462-95C8-891FC5F67F84}"/>
              </a:ext>
            </a:extLst>
          </p:cNvPr>
          <p:cNvSpPr/>
          <p:nvPr/>
        </p:nvSpPr>
        <p:spPr bwMode="auto">
          <a:xfrm>
            <a:off x="993065" y="216882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Product and Service Lifecycle Management</a:t>
            </a:r>
            <a:endParaRPr lang="en-US" sz="1800"/>
          </a:p>
        </p:txBody>
      </p:sp>
      <p:cxnSp>
        <p:nvCxnSpPr>
          <p:cNvPr id="10" name="Connector: Elbow 9">
            <a:extLst>
              <a:ext uri="{FF2B5EF4-FFF2-40B4-BE49-F238E27FC236}">
                <a16:creationId xmlns:a16="http://schemas.microsoft.com/office/drawing/2014/main" id="{46EB617B-9D87-E8F5-DB8C-E4C256490769}"/>
              </a:ext>
            </a:extLst>
          </p:cNvPr>
          <p:cNvCxnSpPr>
            <a:cxnSpLocks/>
            <a:stCxn id="14" idx="3"/>
            <a:endCxn id="199" idx="1"/>
          </p:cNvCxnSpPr>
          <p:nvPr/>
        </p:nvCxnSpPr>
        <p:spPr>
          <a:xfrm>
            <a:off x="3120613" y="982293"/>
            <a:ext cx="4029779" cy="24921"/>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CB65338-FDAF-119C-F8CA-EADBB0EFCD97}"/>
              </a:ext>
            </a:extLst>
          </p:cNvPr>
          <p:cNvCxnSpPr>
            <a:cxnSpLocks/>
            <a:stCxn id="14" idx="1"/>
            <a:endCxn id="7" idx="1"/>
          </p:cNvCxnSpPr>
          <p:nvPr/>
        </p:nvCxnSpPr>
        <p:spPr>
          <a:xfrm rot="10800000" flipV="1">
            <a:off x="993066" y="982293"/>
            <a:ext cx="114393" cy="1916578"/>
          </a:xfrm>
          <a:prstGeom prst="bentConnector3">
            <a:avLst>
              <a:gd name="adj1" fmla="val 29983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234CCD4-3B08-E341-B503-6B5DFEA00305}"/>
              </a:ext>
            </a:extLst>
          </p:cNvPr>
          <p:cNvCxnSpPr>
            <a:cxnSpLocks/>
            <a:stCxn id="14" idx="1"/>
            <a:endCxn id="2" idx="1"/>
          </p:cNvCxnSpPr>
          <p:nvPr/>
        </p:nvCxnSpPr>
        <p:spPr>
          <a:xfrm rot="10800000" flipV="1">
            <a:off x="993066" y="982292"/>
            <a:ext cx="114393" cy="3974643"/>
          </a:xfrm>
          <a:prstGeom prst="bentConnector3">
            <a:avLst>
              <a:gd name="adj1" fmla="val 29983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3F2295E-A576-CC45-6413-A643971054E4}"/>
              </a:ext>
            </a:extLst>
          </p:cNvPr>
          <p:cNvCxnSpPr>
            <a:cxnSpLocks/>
          </p:cNvCxnSpPr>
          <p:nvPr/>
        </p:nvCxnSpPr>
        <p:spPr>
          <a:xfrm>
            <a:off x="5325811" y="5686983"/>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74ED07A-905A-E106-C644-25C9823CFA5A}"/>
              </a:ext>
            </a:extLst>
          </p:cNvPr>
          <p:cNvCxnSpPr>
            <a:cxnSpLocks/>
          </p:cNvCxnSpPr>
          <p:nvPr/>
        </p:nvCxnSpPr>
        <p:spPr>
          <a:xfrm>
            <a:off x="5325811" y="7738091"/>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223F556-00B7-67D5-33CD-BCBFF0CD0B63}"/>
              </a:ext>
            </a:extLst>
          </p:cNvPr>
          <p:cNvCxnSpPr>
            <a:cxnSpLocks/>
          </p:cNvCxnSpPr>
          <p:nvPr/>
        </p:nvCxnSpPr>
        <p:spPr>
          <a:xfrm flipH="1">
            <a:off x="5320461" y="9789199"/>
            <a:ext cx="5350" cy="61265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87CA0C0-5D70-715B-F980-089E558A95D0}"/>
              </a:ext>
            </a:extLst>
          </p:cNvPr>
          <p:cNvCxnSpPr>
            <a:cxnSpLocks/>
          </p:cNvCxnSpPr>
          <p:nvPr/>
        </p:nvCxnSpPr>
        <p:spPr>
          <a:xfrm>
            <a:off x="13750246" y="13246586"/>
            <a:ext cx="0" cy="412238"/>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9AD40DA6-13F8-AE0B-E020-BB1E83693BD2}"/>
              </a:ext>
            </a:extLst>
          </p:cNvPr>
          <p:cNvCxnSpPr>
            <a:cxnSpLocks/>
            <a:stCxn id="7" idx="3"/>
          </p:cNvCxnSpPr>
          <p:nvPr/>
        </p:nvCxnSpPr>
        <p:spPr>
          <a:xfrm>
            <a:off x="3006221" y="2898871"/>
            <a:ext cx="1053020" cy="12700"/>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92DC3B4B-48CD-0CEE-011E-5B996A6BC597}"/>
              </a:ext>
            </a:extLst>
          </p:cNvPr>
          <p:cNvSpPr/>
          <p:nvPr/>
        </p:nvSpPr>
        <p:spPr bwMode="auto">
          <a:xfrm>
            <a:off x="7073640" y="1618944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Inventory to Deliver</a:t>
            </a:r>
            <a:endParaRPr lang="en-US" sz="1800"/>
          </a:p>
        </p:txBody>
      </p:sp>
      <p:sp>
        <p:nvSpPr>
          <p:cNvPr id="195" name="Rectangle 194">
            <a:extLst>
              <a:ext uri="{FF2B5EF4-FFF2-40B4-BE49-F238E27FC236}">
                <a16:creationId xmlns:a16="http://schemas.microsoft.com/office/drawing/2014/main" id="{E9E262CA-DF86-D06F-66F8-74944B502E63}"/>
              </a:ext>
            </a:extLst>
          </p:cNvPr>
          <p:cNvSpPr/>
          <p:nvPr/>
        </p:nvSpPr>
        <p:spPr bwMode="auto">
          <a:xfrm>
            <a:off x="4613028" y="1618944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Service to Cash</a:t>
            </a:r>
            <a:endParaRPr lang="en-US" sz="1800"/>
          </a:p>
        </p:txBody>
      </p:sp>
      <p:sp>
        <p:nvSpPr>
          <p:cNvPr id="196" name="Rectangle 195">
            <a:extLst>
              <a:ext uri="{FF2B5EF4-FFF2-40B4-BE49-F238E27FC236}">
                <a16:creationId xmlns:a16="http://schemas.microsoft.com/office/drawing/2014/main" id="{00EB2E1E-77CB-2B0B-63E9-C561FC974F2D}"/>
              </a:ext>
            </a:extLst>
          </p:cNvPr>
          <p:cNvSpPr/>
          <p:nvPr/>
        </p:nvSpPr>
        <p:spPr bwMode="auto">
          <a:xfrm>
            <a:off x="2167725" y="1618944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r>
              <a:rPr lang="en-US" sz="1800" b="0" i="0"/>
              <a:t>Order to Cash</a:t>
            </a:r>
            <a:endParaRPr lang="en-US" sz="1800"/>
          </a:p>
        </p:txBody>
      </p:sp>
      <p:cxnSp>
        <p:nvCxnSpPr>
          <p:cNvPr id="344" name="Straight Arrow Connector 343">
            <a:extLst>
              <a:ext uri="{FF2B5EF4-FFF2-40B4-BE49-F238E27FC236}">
                <a16:creationId xmlns:a16="http://schemas.microsoft.com/office/drawing/2014/main" id="{AF885222-CA0B-25B5-E8C4-6651E75727B4}"/>
              </a:ext>
            </a:extLst>
          </p:cNvPr>
          <p:cNvCxnSpPr>
            <a:cxnSpLocks/>
            <a:stCxn id="43" idx="3"/>
            <a:endCxn id="103" idx="1"/>
          </p:cNvCxnSpPr>
          <p:nvPr/>
        </p:nvCxnSpPr>
        <p:spPr>
          <a:xfrm>
            <a:off x="6493325" y="15234113"/>
            <a:ext cx="637520" cy="1122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700FABF-7F2C-4D0C-D2B9-B6B9AA4FD9AE}"/>
              </a:ext>
            </a:extLst>
          </p:cNvPr>
          <p:cNvSpPr/>
          <p:nvPr/>
        </p:nvSpPr>
        <p:spPr bwMode="auto">
          <a:xfrm>
            <a:off x="993065" y="627799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Project to profit</a:t>
            </a:r>
          </a:p>
        </p:txBody>
      </p:sp>
      <p:sp>
        <p:nvSpPr>
          <p:cNvPr id="43" name="Flowchart: Predefined Process 42">
            <a:extLst>
              <a:ext uri="{FF2B5EF4-FFF2-40B4-BE49-F238E27FC236}">
                <a16:creationId xmlns:a16="http://schemas.microsoft.com/office/drawing/2014/main" id="{99FF6DA6-D422-07A3-7E1F-168A9962A433}"/>
              </a:ext>
            </a:extLst>
          </p:cNvPr>
          <p:cNvSpPr/>
          <p:nvPr/>
        </p:nvSpPr>
        <p:spPr bwMode="auto">
          <a:xfrm>
            <a:off x="3995645" y="14504067"/>
            <a:ext cx="249768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t>Analyze Service Operations</a:t>
            </a:r>
          </a:p>
        </p:txBody>
      </p:sp>
      <p:cxnSp>
        <p:nvCxnSpPr>
          <p:cNvPr id="134" name="Connector: Elbow 133">
            <a:extLst>
              <a:ext uri="{FF2B5EF4-FFF2-40B4-BE49-F238E27FC236}">
                <a16:creationId xmlns:a16="http://schemas.microsoft.com/office/drawing/2014/main" id="{6983D6A9-DD49-0037-F410-D28B5C725238}"/>
              </a:ext>
            </a:extLst>
          </p:cNvPr>
          <p:cNvCxnSpPr>
            <a:cxnSpLocks/>
            <a:stCxn id="14" idx="1"/>
            <a:endCxn id="11" idx="1"/>
          </p:cNvCxnSpPr>
          <p:nvPr/>
        </p:nvCxnSpPr>
        <p:spPr>
          <a:xfrm rot="10800000" flipV="1">
            <a:off x="993066" y="982293"/>
            <a:ext cx="114393" cy="6025752"/>
          </a:xfrm>
          <a:prstGeom prst="bentConnector3">
            <a:avLst>
              <a:gd name="adj1" fmla="val 29983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143">
            <a:extLst>
              <a:ext uri="{FF2B5EF4-FFF2-40B4-BE49-F238E27FC236}">
                <a16:creationId xmlns:a16="http://schemas.microsoft.com/office/drawing/2014/main" id="{A63DF4ED-FB85-DAE9-6258-E8C25D0629B4}"/>
              </a:ext>
            </a:extLst>
          </p:cNvPr>
          <p:cNvCxnSpPr>
            <a:cxnSpLocks/>
            <a:stCxn id="2" idx="3"/>
            <a:endCxn id="21" idx="1"/>
          </p:cNvCxnSpPr>
          <p:nvPr/>
        </p:nvCxnSpPr>
        <p:spPr>
          <a:xfrm>
            <a:off x="3006221" y="4956936"/>
            <a:ext cx="1053020"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Flowchart: Predefined Process 82">
            <a:extLst>
              <a:ext uri="{FF2B5EF4-FFF2-40B4-BE49-F238E27FC236}">
                <a16:creationId xmlns:a16="http://schemas.microsoft.com/office/drawing/2014/main" id="{48F1837A-7E41-0C56-43D0-1B57E670BAEB}"/>
              </a:ext>
            </a:extLst>
          </p:cNvPr>
          <p:cNvSpPr/>
          <p:nvPr/>
        </p:nvSpPr>
        <p:spPr bwMode="auto">
          <a:xfrm>
            <a:off x="9252836" y="4475394"/>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Define Sales Channels</a:t>
            </a:r>
          </a:p>
        </p:txBody>
      </p:sp>
      <p:sp>
        <p:nvSpPr>
          <p:cNvPr id="17" name="Flowchart: Predefined Process 97">
            <a:extLst>
              <a:ext uri="{FF2B5EF4-FFF2-40B4-BE49-F238E27FC236}">
                <a16:creationId xmlns:a16="http://schemas.microsoft.com/office/drawing/2014/main" id="{AFD66E91-0516-54CA-D3EC-D0ACAE036929}"/>
              </a:ext>
            </a:extLst>
          </p:cNvPr>
          <p:cNvSpPr/>
          <p:nvPr/>
        </p:nvSpPr>
        <p:spPr bwMode="auto">
          <a:xfrm>
            <a:off x="7576696" y="2424286"/>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Create Brick and Mortar Sales Channels</a:t>
            </a:r>
          </a:p>
        </p:txBody>
      </p:sp>
      <p:sp>
        <p:nvSpPr>
          <p:cNvPr id="18" name="Flowchart: Predefined Process 19">
            <a:extLst>
              <a:ext uri="{FF2B5EF4-FFF2-40B4-BE49-F238E27FC236}">
                <a16:creationId xmlns:a16="http://schemas.microsoft.com/office/drawing/2014/main" id="{68A59764-0B68-E768-9B52-E6476FB097EE}"/>
              </a:ext>
            </a:extLst>
          </p:cNvPr>
          <p:cNvSpPr/>
          <p:nvPr/>
        </p:nvSpPr>
        <p:spPr bwMode="auto">
          <a:xfrm>
            <a:off x="9247486" y="6257310"/>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Define Sales Teams</a:t>
            </a:r>
          </a:p>
        </p:txBody>
      </p:sp>
      <p:sp>
        <p:nvSpPr>
          <p:cNvPr id="19" name="Flowchart: Predefined Process 20">
            <a:extLst>
              <a:ext uri="{FF2B5EF4-FFF2-40B4-BE49-F238E27FC236}">
                <a16:creationId xmlns:a16="http://schemas.microsoft.com/office/drawing/2014/main" id="{B683C107-7474-CDC5-93B2-74E8F481D921}"/>
              </a:ext>
            </a:extLst>
          </p:cNvPr>
          <p:cNvSpPr/>
          <p:nvPr/>
        </p:nvSpPr>
        <p:spPr bwMode="auto">
          <a:xfrm>
            <a:off x="10878636" y="2424286"/>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Create Online Sales Channels</a:t>
            </a:r>
          </a:p>
        </p:txBody>
      </p:sp>
      <p:sp>
        <p:nvSpPr>
          <p:cNvPr id="23" name="Flowchart: Predefined Process 21">
            <a:extLst>
              <a:ext uri="{FF2B5EF4-FFF2-40B4-BE49-F238E27FC236}">
                <a16:creationId xmlns:a16="http://schemas.microsoft.com/office/drawing/2014/main" id="{A5C02F40-F91A-B392-A688-D8E39B30AF82}"/>
              </a:ext>
            </a:extLst>
          </p:cNvPr>
          <p:cNvSpPr/>
          <p:nvPr/>
        </p:nvSpPr>
        <p:spPr bwMode="auto">
          <a:xfrm>
            <a:off x="9276076" y="7999780"/>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Determine Sales Targets</a:t>
            </a:r>
          </a:p>
        </p:txBody>
      </p:sp>
      <p:cxnSp>
        <p:nvCxnSpPr>
          <p:cNvPr id="24" name="Straight Arrow Connector 23">
            <a:extLst>
              <a:ext uri="{FF2B5EF4-FFF2-40B4-BE49-F238E27FC236}">
                <a16:creationId xmlns:a16="http://schemas.microsoft.com/office/drawing/2014/main" id="{CB1B7376-BD99-B861-1ED9-D441E619A3FD}"/>
              </a:ext>
            </a:extLst>
          </p:cNvPr>
          <p:cNvCxnSpPr>
            <a:cxnSpLocks/>
          </p:cNvCxnSpPr>
          <p:nvPr/>
        </p:nvCxnSpPr>
        <p:spPr>
          <a:xfrm>
            <a:off x="8910859" y="3798338"/>
            <a:ext cx="1394907" cy="67705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66316EA-17BF-739E-E5E1-202B9A564E91}"/>
              </a:ext>
            </a:extLst>
          </p:cNvPr>
          <p:cNvCxnSpPr>
            <a:cxnSpLocks/>
            <a:endCxn id="15" idx="0"/>
          </p:cNvCxnSpPr>
          <p:nvPr/>
        </p:nvCxnSpPr>
        <p:spPr>
          <a:xfrm flipH="1">
            <a:off x="10617371" y="3884378"/>
            <a:ext cx="1588512"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EA242CC-C46A-2BC6-D95F-FEFE7A809FCD}"/>
              </a:ext>
            </a:extLst>
          </p:cNvPr>
          <p:cNvCxnSpPr>
            <a:cxnSpLocks/>
          </p:cNvCxnSpPr>
          <p:nvPr/>
        </p:nvCxnSpPr>
        <p:spPr>
          <a:xfrm>
            <a:off x="10537296" y="5819719"/>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A0F1407-5AB5-9F26-3392-33EB1F20BF82}"/>
              </a:ext>
            </a:extLst>
          </p:cNvPr>
          <p:cNvCxnSpPr>
            <a:cxnSpLocks/>
          </p:cNvCxnSpPr>
          <p:nvPr/>
        </p:nvCxnSpPr>
        <p:spPr>
          <a:xfrm flipH="1">
            <a:off x="10562043" y="7580143"/>
            <a:ext cx="5350" cy="61265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Flowchart: Predefined Process 82">
            <a:extLst>
              <a:ext uri="{FF2B5EF4-FFF2-40B4-BE49-F238E27FC236}">
                <a16:creationId xmlns:a16="http://schemas.microsoft.com/office/drawing/2014/main" id="{B0469917-B76C-4E40-45CE-328FC7DE9571}"/>
              </a:ext>
            </a:extLst>
          </p:cNvPr>
          <p:cNvSpPr/>
          <p:nvPr/>
        </p:nvSpPr>
        <p:spPr bwMode="auto">
          <a:xfrm>
            <a:off x="9276076" y="9848849"/>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Establish Sales Commission and Incentive Structures</a:t>
            </a:r>
          </a:p>
        </p:txBody>
      </p:sp>
      <p:sp>
        <p:nvSpPr>
          <p:cNvPr id="35" name="Flowchart: Predefined Process 82">
            <a:extLst>
              <a:ext uri="{FF2B5EF4-FFF2-40B4-BE49-F238E27FC236}">
                <a16:creationId xmlns:a16="http://schemas.microsoft.com/office/drawing/2014/main" id="{3D87AA35-A1C6-60FB-9ADC-B87C845DD73D}"/>
              </a:ext>
            </a:extLst>
          </p:cNvPr>
          <p:cNvSpPr/>
          <p:nvPr/>
        </p:nvSpPr>
        <p:spPr bwMode="auto">
          <a:xfrm>
            <a:off x="12358756" y="11851506"/>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Define Salesperson or Sales Taker for Orders</a:t>
            </a:r>
          </a:p>
        </p:txBody>
      </p:sp>
      <p:cxnSp>
        <p:nvCxnSpPr>
          <p:cNvPr id="58" name="Straight Arrow Connector 57">
            <a:extLst>
              <a:ext uri="{FF2B5EF4-FFF2-40B4-BE49-F238E27FC236}">
                <a16:creationId xmlns:a16="http://schemas.microsoft.com/office/drawing/2014/main" id="{7E8C1324-BB48-66F3-882F-DFEF4969E80D}"/>
              </a:ext>
            </a:extLst>
          </p:cNvPr>
          <p:cNvCxnSpPr>
            <a:cxnSpLocks/>
            <a:stCxn id="43" idx="2"/>
            <a:endCxn id="196" idx="0"/>
          </p:cNvCxnSpPr>
          <p:nvPr/>
        </p:nvCxnSpPr>
        <p:spPr>
          <a:xfrm flipH="1">
            <a:off x="3174303" y="15964159"/>
            <a:ext cx="2070182" cy="22528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43DCDA9-3CF3-C0CB-1ECE-9D2B28E42C4A}"/>
              </a:ext>
            </a:extLst>
          </p:cNvPr>
          <p:cNvCxnSpPr>
            <a:cxnSpLocks/>
            <a:stCxn id="43" idx="2"/>
          </p:cNvCxnSpPr>
          <p:nvPr/>
        </p:nvCxnSpPr>
        <p:spPr>
          <a:xfrm>
            <a:off x="5244485" y="15964159"/>
            <a:ext cx="3062865" cy="24773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9C0C05E-7B50-2F91-BB06-C993B2B494A7}"/>
              </a:ext>
            </a:extLst>
          </p:cNvPr>
          <p:cNvCxnSpPr>
            <a:cxnSpLocks/>
            <a:stCxn id="43" idx="2"/>
            <a:endCxn id="195" idx="0"/>
          </p:cNvCxnSpPr>
          <p:nvPr/>
        </p:nvCxnSpPr>
        <p:spPr>
          <a:xfrm>
            <a:off x="5244485" y="15964159"/>
            <a:ext cx="375121" cy="22528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2" name="Rectangle: Rounded Corners 102">
            <a:extLst>
              <a:ext uri="{FF2B5EF4-FFF2-40B4-BE49-F238E27FC236}">
                <a16:creationId xmlns:a16="http://schemas.microsoft.com/office/drawing/2014/main" id="{0FFBB99E-C936-B0DB-A72D-FA7BA5B306E5}"/>
              </a:ext>
            </a:extLst>
          </p:cNvPr>
          <p:cNvSpPr/>
          <p:nvPr/>
        </p:nvSpPr>
        <p:spPr bwMode="auto">
          <a:xfrm>
            <a:off x="12707896" y="15759797"/>
            <a:ext cx="2070182"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cxnSp>
        <p:nvCxnSpPr>
          <p:cNvPr id="94" name="Straight Arrow Connector 93">
            <a:extLst>
              <a:ext uri="{FF2B5EF4-FFF2-40B4-BE49-F238E27FC236}">
                <a16:creationId xmlns:a16="http://schemas.microsoft.com/office/drawing/2014/main" id="{C149FBA3-3195-0104-7DB4-C4AB8D3B2472}"/>
              </a:ext>
            </a:extLst>
          </p:cNvPr>
          <p:cNvCxnSpPr>
            <a:cxnSpLocks/>
          </p:cNvCxnSpPr>
          <p:nvPr/>
        </p:nvCxnSpPr>
        <p:spPr>
          <a:xfrm>
            <a:off x="5320461" y="11861943"/>
            <a:ext cx="0" cy="58433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3D51097-5199-64A1-5409-6B5D176E8E91}"/>
              </a:ext>
            </a:extLst>
          </p:cNvPr>
          <p:cNvSpPr txBox="1"/>
          <p:nvPr/>
        </p:nvSpPr>
        <p:spPr>
          <a:xfrm>
            <a:off x="7588268" y="15764857"/>
            <a:ext cx="4479240" cy="492443"/>
          </a:xfrm>
          <a:prstGeom prst="rect">
            <a:avLst/>
          </a:prstGeom>
          <a:noFill/>
        </p:spPr>
        <p:txBody>
          <a:bodyPr wrap="none" lIns="0" tIns="0" rIns="0" bIns="0" rtlCol="0">
            <a:spAutoFit/>
          </a:bodyPr>
          <a:lstStyle/>
          <a:p>
            <a:pPr algn="l"/>
            <a:r>
              <a:rPr lang="en-US" sz="3200" dirty="0">
                <a:solidFill>
                  <a:schemeClr val="accent1"/>
                </a:solidFill>
              </a:rPr>
              <a:t>Business Process Area v2</a:t>
            </a:r>
          </a:p>
        </p:txBody>
      </p:sp>
      <p:cxnSp>
        <p:nvCxnSpPr>
          <p:cNvPr id="51" name="Straight Arrow Connector 50">
            <a:extLst>
              <a:ext uri="{FF2B5EF4-FFF2-40B4-BE49-F238E27FC236}">
                <a16:creationId xmlns:a16="http://schemas.microsoft.com/office/drawing/2014/main" id="{CA9E645C-BF09-66F8-1528-DFB5AFBB442C}"/>
              </a:ext>
            </a:extLst>
          </p:cNvPr>
          <p:cNvCxnSpPr>
            <a:cxnSpLocks/>
          </p:cNvCxnSpPr>
          <p:nvPr/>
        </p:nvCxnSpPr>
        <p:spPr>
          <a:xfrm>
            <a:off x="5158669" y="3017606"/>
            <a:ext cx="447954"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EF3DEE33-3C4F-99C5-C417-E6258EC27AE9}"/>
              </a:ext>
            </a:extLst>
          </p:cNvPr>
          <p:cNvCxnSpPr>
            <a:cxnSpLocks/>
          </p:cNvCxnSpPr>
          <p:nvPr/>
        </p:nvCxnSpPr>
        <p:spPr>
          <a:xfrm flipH="1">
            <a:off x="6909951" y="6849772"/>
            <a:ext cx="478828"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CD2DE0D-78AB-6E13-D9B6-63417D85701A}"/>
              </a:ext>
            </a:extLst>
          </p:cNvPr>
          <p:cNvCxnSpPr>
            <a:cxnSpLocks/>
          </p:cNvCxnSpPr>
          <p:nvPr/>
        </p:nvCxnSpPr>
        <p:spPr>
          <a:xfrm>
            <a:off x="5320461" y="13919731"/>
            <a:ext cx="0" cy="58433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6" name="Flowchart: Predefined Process 20">
            <a:extLst>
              <a:ext uri="{FF2B5EF4-FFF2-40B4-BE49-F238E27FC236}">
                <a16:creationId xmlns:a16="http://schemas.microsoft.com/office/drawing/2014/main" id="{9D031722-5B97-1815-8757-80999D5CB82E}"/>
              </a:ext>
            </a:extLst>
          </p:cNvPr>
          <p:cNvSpPr/>
          <p:nvPr/>
        </p:nvSpPr>
        <p:spPr bwMode="auto">
          <a:xfrm>
            <a:off x="14100733" y="2399653"/>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Create Call Center Sales Channels</a:t>
            </a:r>
          </a:p>
        </p:txBody>
      </p:sp>
      <p:cxnSp>
        <p:nvCxnSpPr>
          <p:cNvPr id="57" name="Straight Arrow Connector 56">
            <a:extLst>
              <a:ext uri="{FF2B5EF4-FFF2-40B4-BE49-F238E27FC236}">
                <a16:creationId xmlns:a16="http://schemas.microsoft.com/office/drawing/2014/main" id="{E7B7D269-2792-4E5C-B2E1-82F33CAF4669}"/>
              </a:ext>
            </a:extLst>
          </p:cNvPr>
          <p:cNvCxnSpPr>
            <a:cxnSpLocks/>
          </p:cNvCxnSpPr>
          <p:nvPr/>
        </p:nvCxnSpPr>
        <p:spPr>
          <a:xfrm flipH="1">
            <a:off x="11411627" y="3859745"/>
            <a:ext cx="4016353" cy="58500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6B0B1AD-95D5-D106-99DB-CD753D09DCB9}"/>
              </a:ext>
            </a:extLst>
          </p:cNvPr>
          <p:cNvCxnSpPr>
            <a:cxnSpLocks/>
          </p:cNvCxnSpPr>
          <p:nvPr/>
        </p:nvCxnSpPr>
        <p:spPr>
          <a:xfrm flipH="1">
            <a:off x="10556693" y="9344397"/>
            <a:ext cx="5350" cy="61265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Flowchart: Predefined Process 21">
            <a:extLst>
              <a:ext uri="{FF2B5EF4-FFF2-40B4-BE49-F238E27FC236}">
                <a16:creationId xmlns:a16="http://schemas.microsoft.com/office/drawing/2014/main" id="{61284E93-ADA2-0F55-3A4F-6B51A6D14043}"/>
              </a:ext>
            </a:extLst>
          </p:cNvPr>
          <p:cNvSpPr/>
          <p:nvPr/>
        </p:nvSpPr>
        <p:spPr bwMode="auto">
          <a:xfrm>
            <a:off x="12330182" y="9876558"/>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Select the Salesperson and Sales Taker on a Sales Order</a:t>
            </a:r>
          </a:p>
        </p:txBody>
      </p:sp>
      <p:cxnSp>
        <p:nvCxnSpPr>
          <p:cNvPr id="69" name="Straight Arrow Connector 68">
            <a:extLst>
              <a:ext uri="{FF2B5EF4-FFF2-40B4-BE49-F238E27FC236}">
                <a16:creationId xmlns:a16="http://schemas.microsoft.com/office/drawing/2014/main" id="{313D2BFE-3448-4A81-221C-3F080398B2DF}"/>
              </a:ext>
            </a:extLst>
          </p:cNvPr>
          <p:cNvCxnSpPr>
            <a:cxnSpLocks/>
          </p:cNvCxnSpPr>
          <p:nvPr/>
        </p:nvCxnSpPr>
        <p:spPr>
          <a:xfrm flipH="1">
            <a:off x="13666128" y="11360301"/>
            <a:ext cx="5350" cy="61265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0" name="Flowchart: Predefined Process 21">
            <a:extLst>
              <a:ext uri="{FF2B5EF4-FFF2-40B4-BE49-F238E27FC236}">
                <a16:creationId xmlns:a16="http://schemas.microsoft.com/office/drawing/2014/main" id="{4B9C0F85-E2F8-4D2C-20CE-633C8E4E7473}"/>
              </a:ext>
            </a:extLst>
          </p:cNvPr>
          <p:cNvSpPr/>
          <p:nvPr/>
        </p:nvSpPr>
        <p:spPr bwMode="auto">
          <a:xfrm>
            <a:off x="15202857" y="9876558"/>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Select the Salesperson in the Point of Sale</a:t>
            </a:r>
          </a:p>
        </p:txBody>
      </p:sp>
      <p:cxnSp>
        <p:nvCxnSpPr>
          <p:cNvPr id="72" name="Straight Arrow Connector 71">
            <a:extLst>
              <a:ext uri="{FF2B5EF4-FFF2-40B4-BE49-F238E27FC236}">
                <a16:creationId xmlns:a16="http://schemas.microsoft.com/office/drawing/2014/main" id="{6D96A74E-4F74-CD00-146A-93CD2C49C79C}"/>
              </a:ext>
            </a:extLst>
          </p:cNvPr>
          <p:cNvCxnSpPr>
            <a:cxnSpLocks/>
          </p:cNvCxnSpPr>
          <p:nvPr/>
        </p:nvCxnSpPr>
        <p:spPr>
          <a:xfrm flipH="1">
            <a:off x="14136610" y="11360301"/>
            <a:ext cx="2407543" cy="49120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Flowchart: Predefined Process 21">
            <a:extLst>
              <a:ext uri="{FF2B5EF4-FFF2-40B4-BE49-F238E27FC236}">
                <a16:creationId xmlns:a16="http://schemas.microsoft.com/office/drawing/2014/main" id="{9C43B7D7-649D-ED38-6715-FFF5E1382606}"/>
              </a:ext>
            </a:extLst>
          </p:cNvPr>
          <p:cNvSpPr/>
          <p:nvPr/>
        </p:nvSpPr>
        <p:spPr bwMode="auto">
          <a:xfrm>
            <a:off x="12407041" y="13663402"/>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Define and Manage Sales Territories</a:t>
            </a:r>
          </a:p>
        </p:txBody>
      </p:sp>
      <p:cxnSp>
        <p:nvCxnSpPr>
          <p:cNvPr id="78" name="Straight Arrow Connector 77">
            <a:extLst>
              <a:ext uri="{FF2B5EF4-FFF2-40B4-BE49-F238E27FC236}">
                <a16:creationId xmlns:a16="http://schemas.microsoft.com/office/drawing/2014/main" id="{0C8551C1-6D20-6DFE-AB04-6711657C5549}"/>
              </a:ext>
            </a:extLst>
          </p:cNvPr>
          <p:cNvCxnSpPr>
            <a:cxnSpLocks/>
          </p:cNvCxnSpPr>
          <p:nvPr/>
        </p:nvCxnSpPr>
        <p:spPr>
          <a:xfrm flipH="1">
            <a:off x="13742987" y="15147145"/>
            <a:ext cx="5350" cy="61265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47A96FD-D96B-4557-2B3D-41E8030C345A}"/>
              </a:ext>
            </a:extLst>
          </p:cNvPr>
          <p:cNvCxnSpPr>
            <a:cxnSpLocks/>
          </p:cNvCxnSpPr>
          <p:nvPr/>
        </p:nvCxnSpPr>
        <p:spPr>
          <a:xfrm>
            <a:off x="10400823" y="11367293"/>
            <a:ext cx="2733086" cy="50593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9171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8C2B7A7-BD38-4AB3-7ED3-9A1B852BF7C4}"/>
              </a:ext>
            </a:extLst>
          </p:cNvPr>
          <p:cNvSpPr/>
          <p:nvPr/>
        </p:nvSpPr>
        <p:spPr bwMode="auto">
          <a:xfrm>
            <a:off x="7224573" y="252245"/>
            <a:ext cx="10899060" cy="14502465"/>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endParaRPr lang="en-US" sz="1800"/>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107458" y="635705"/>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4059241" y="6277999"/>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Identify and Qualify Leads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4059241" y="2168825"/>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Define sales strategy</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7130845" y="14898750"/>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4059241" y="252246"/>
            <a:ext cx="249767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rtl="0"/>
            <a:r>
              <a:rPr lang="en-US" sz="1800">
                <a:latin typeface="+mj-lt"/>
              </a:rPr>
              <a:t>Prospect To Quote</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993065" y="422689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Forecast to Plan</a:t>
            </a:r>
            <a:endParaRPr lang="en-US" sz="1800"/>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4059241" y="8329107"/>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Pursue Opportunities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4059241" y="4226890"/>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Run Marketing Campaigns</a:t>
            </a:r>
          </a:p>
        </p:txBody>
      </p:sp>
      <p:sp>
        <p:nvSpPr>
          <p:cNvPr id="22" name="Flowchart: Predefined Process 21">
            <a:extLst>
              <a:ext uri="{FF2B5EF4-FFF2-40B4-BE49-F238E27FC236}">
                <a16:creationId xmlns:a16="http://schemas.microsoft.com/office/drawing/2014/main" id="{E6D8F978-793E-68EF-6AE7-E34DC9737D90}"/>
              </a:ext>
            </a:extLst>
          </p:cNvPr>
          <p:cNvSpPr/>
          <p:nvPr/>
        </p:nvSpPr>
        <p:spPr bwMode="auto">
          <a:xfrm>
            <a:off x="4059240" y="10401851"/>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Estimate and Quote Sales</a:t>
            </a:r>
          </a:p>
        </p:txBody>
      </p: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3955402" y="12474595"/>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Manage Customer Relationships</a:t>
            </a:r>
          </a:p>
        </p:txBody>
      </p:sp>
      <p:cxnSp>
        <p:nvCxnSpPr>
          <p:cNvPr id="233" name="Straight Arrow Connector 232">
            <a:extLst>
              <a:ext uri="{FF2B5EF4-FFF2-40B4-BE49-F238E27FC236}">
                <a16:creationId xmlns:a16="http://schemas.microsoft.com/office/drawing/2014/main" id="{A9FC374A-9325-DF92-02CC-8B53B59D67C8}"/>
              </a:ext>
            </a:extLst>
          </p:cNvPr>
          <p:cNvCxnSpPr>
            <a:cxnSpLocks/>
          </p:cNvCxnSpPr>
          <p:nvPr/>
        </p:nvCxnSpPr>
        <p:spPr>
          <a:xfrm>
            <a:off x="5325811" y="1633747"/>
            <a:ext cx="0" cy="54203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1814338-6317-E462-95C8-891FC5F67F84}"/>
              </a:ext>
            </a:extLst>
          </p:cNvPr>
          <p:cNvSpPr/>
          <p:nvPr/>
        </p:nvSpPr>
        <p:spPr bwMode="auto">
          <a:xfrm>
            <a:off x="993065" y="216882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Product and Service Lifecycle Management</a:t>
            </a:r>
            <a:endParaRPr lang="en-US" sz="1800"/>
          </a:p>
        </p:txBody>
      </p:sp>
      <p:cxnSp>
        <p:nvCxnSpPr>
          <p:cNvPr id="10" name="Connector: Elbow 9">
            <a:extLst>
              <a:ext uri="{FF2B5EF4-FFF2-40B4-BE49-F238E27FC236}">
                <a16:creationId xmlns:a16="http://schemas.microsoft.com/office/drawing/2014/main" id="{46EB617B-9D87-E8F5-DB8C-E4C256490769}"/>
              </a:ext>
            </a:extLst>
          </p:cNvPr>
          <p:cNvCxnSpPr>
            <a:cxnSpLocks/>
            <a:stCxn id="14" idx="3"/>
            <a:endCxn id="199" idx="1"/>
          </p:cNvCxnSpPr>
          <p:nvPr/>
        </p:nvCxnSpPr>
        <p:spPr>
          <a:xfrm flipV="1">
            <a:off x="3120613" y="982292"/>
            <a:ext cx="938628" cy="1"/>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CB65338-FDAF-119C-F8CA-EADBB0EFCD97}"/>
              </a:ext>
            </a:extLst>
          </p:cNvPr>
          <p:cNvCxnSpPr>
            <a:cxnSpLocks/>
            <a:stCxn id="14" idx="1"/>
            <a:endCxn id="7" idx="1"/>
          </p:cNvCxnSpPr>
          <p:nvPr/>
        </p:nvCxnSpPr>
        <p:spPr>
          <a:xfrm rot="10800000" flipV="1">
            <a:off x="993066" y="982293"/>
            <a:ext cx="114393" cy="1916578"/>
          </a:xfrm>
          <a:prstGeom prst="bentConnector3">
            <a:avLst>
              <a:gd name="adj1" fmla="val 29983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234CCD4-3B08-E341-B503-6B5DFEA00305}"/>
              </a:ext>
            </a:extLst>
          </p:cNvPr>
          <p:cNvCxnSpPr>
            <a:cxnSpLocks/>
            <a:stCxn id="14" idx="1"/>
            <a:endCxn id="2" idx="1"/>
          </p:cNvCxnSpPr>
          <p:nvPr/>
        </p:nvCxnSpPr>
        <p:spPr>
          <a:xfrm rot="10800000" flipV="1">
            <a:off x="993066" y="982292"/>
            <a:ext cx="114393" cy="3974643"/>
          </a:xfrm>
          <a:prstGeom prst="bentConnector3">
            <a:avLst>
              <a:gd name="adj1" fmla="val 29983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3F2295E-A576-CC45-6413-A643971054E4}"/>
              </a:ext>
            </a:extLst>
          </p:cNvPr>
          <p:cNvCxnSpPr>
            <a:cxnSpLocks/>
          </p:cNvCxnSpPr>
          <p:nvPr/>
        </p:nvCxnSpPr>
        <p:spPr>
          <a:xfrm>
            <a:off x="5325811" y="5686983"/>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74ED07A-905A-E106-C644-25C9823CFA5A}"/>
              </a:ext>
            </a:extLst>
          </p:cNvPr>
          <p:cNvCxnSpPr>
            <a:cxnSpLocks/>
          </p:cNvCxnSpPr>
          <p:nvPr/>
        </p:nvCxnSpPr>
        <p:spPr>
          <a:xfrm>
            <a:off x="5325811" y="7738091"/>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223F556-00B7-67D5-33CD-BCBFF0CD0B63}"/>
              </a:ext>
            </a:extLst>
          </p:cNvPr>
          <p:cNvCxnSpPr>
            <a:cxnSpLocks/>
          </p:cNvCxnSpPr>
          <p:nvPr/>
        </p:nvCxnSpPr>
        <p:spPr>
          <a:xfrm flipH="1">
            <a:off x="5320461" y="9789199"/>
            <a:ext cx="5350" cy="61265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87CA0C0-5D70-715B-F980-089E558A95D0}"/>
              </a:ext>
            </a:extLst>
          </p:cNvPr>
          <p:cNvCxnSpPr>
            <a:cxnSpLocks/>
          </p:cNvCxnSpPr>
          <p:nvPr/>
        </p:nvCxnSpPr>
        <p:spPr>
          <a:xfrm>
            <a:off x="13628606" y="11323048"/>
            <a:ext cx="0" cy="412238"/>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9AD40DA6-13F8-AE0B-E020-BB1E83693BD2}"/>
              </a:ext>
            </a:extLst>
          </p:cNvPr>
          <p:cNvCxnSpPr>
            <a:cxnSpLocks/>
            <a:stCxn id="7" idx="3"/>
            <a:endCxn id="98" idx="1"/>
          </p:cNvCxnSpPr>
          <p:nvPr/>
        </p:nvCxnSpPr>
        <p:spPr>
          <a:xfrm>
            <a:off x="3006221" y="2898871"/>
            <a:ext cx="1053020" cy="12700"/>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92DC3B4B-48CD-0CEE-011E-5B996A6BC597}"/>
              </a:ext>
            </a:extLst>
          </p:cNvPr>
          <p:cNvSpPr/>
          <p:nvPr/>
        </p:nvSpPr>
        <p:spPr bwMode="auto">
          <a:xfrm>
            <a:off x="7073640" y="1618944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Inventory to Deliver</a:t>
            </a:r>
            <a:endParaRPr lang="en-US" sz="1800"/>
          </a:p>
        </p:txBody>
      </p:sp>
      <p:sp>
        <p:nvSpPr>
          <p:cNvPr id="195" name="Rectangle 194">
            <a:extLst>
              <a:ext uri="{FF2B5EF4-FFF2-40B4-BE49-F238E27FC236}">
                <a16:creationId xmlns:a16="http://schemas.microsoft.com/office/drawing/2014/main" id="{E9E262CA-DF86-D06F-66F8-74944B502E63}"/>
              </a:ext>
            </a:extLst>
          </p:cNvPr>
          <p:cNvSpPr/>
          <p:nvPr/>
        </p:nvSpPr>
        <p:spPr bwMode="auto">
          <a:xfrm>
            <a:off x="4613028" y="1618944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Service to Cash</a:t>
            </a:r>
            <a:endParaRPr lang="en-US" sz="1800"/>
          </a:p>
        </p:txBody>
      </p:sp>
      <p:sp>
        <p:nvSpPr>
          <p:cNvPr id="196" name="Rectangle 195">
            <a:extLst>
              <a:ext uri="{FF2B5EF4-FFF2-40B4-BE49-F238E27FC236}">
                <a16:creationId xmlns:a16="http://schemas.microsoft.com/office/drawing/2014/main" id="{00EB2E1E-77CB-2B0B-63E9-C561FC974F2D}"/>
              </a:ext>
            </a:extLst>
          </p:cNvPr>
          <p:cNvSpPr/>
          <p:nvPr/>
        </p:nvSpPr>
        <p:spPr bwMode="auto">
          <a:xfrm>
            <a:off x="2167725" y="1618944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r>
              <a:rPr lang="en-US" sz="1800" b="0" i="0"/>
              <a:t>Order to Cash</a:t>
            </a:r>
            <a:endParaRPr lang="en-US" sz="1800"/>
          </a:p>
        </p:txBody>
      </p:sp>
      <p:cxnSp>
        <p:nvCxnSpPr>
          <p:cNvPr id="344" name="Straight Arrow Connector 343">
            <a:extLst>
              <a:ext uri="{FF2B5EF4-FFF2-40B4-BE49-F238E27FC236}">
                <a16:creationId xmlns:a16="http://schemas.microsoft.com/office/drawing/2014/main" id="{AF885222-CA0B-25B5-E8C4-6651E75727B4}"/>
              </a:ext>
            </a:extLst>
          </p:cNvPr>
          <p:cNvCxnSpPr>
            <a:cxnSpLocks/>
            <a:stCxn id="43" idx="3"/>
            <a:endCxn id="103" idx="1"/>
          </p:cNvCxnSpPr>
          <p:nvPr/>
        </p:nvCxnSpPr>
        <p:spPr>
          <a:xfrm>
            <a:off x="6493325" y="15234113"/>
            <a:ext cx="637520" cy="1122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700FABF-7F2C-4D0C-D2B9-B6B9AA4FD9AE}"/>
              </a:ext>
            </a:extLst>
          </p:cNvPr>
          <p:cNvSpPr/>
          <p:nvPr/>
        </p:nvSpPr>
        <p:spPr bwMode="auto">
          <a:xfrm>
            <a:off x="993065" y="627799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Project to profit</a:t>
            </a:r>
          </a:p>
        </p:txBody>
      </p:sp>
      <p:sp>
        <p:nvSpPr>
          <p:cNvPr id="43" name="Flowchart: Predefined Process 42">
            <a:extLst>
              <a:ext uri="{FF2B5EF4-FFF2-40B4-BE49-F238E27FC236}">
                <a16:creationId xmlns:a16="http://schemas.microsoft.com/office/drawing/2014/main" id="{99FF6DA6-D422-07A3-7E1F-168A9962A433}"/>
              </a:ext>
            </a:extLst>
          </p:cNvPr>
          <p:cNvSpPr/>
          <p:nvPr/>
        </p:nvSpPr>
        <p:spPr bwMode="auto">
          <a:xfrm>
            <a:off x="3995645" y="14504067"/>
            <a:ext cx="249768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t>Analyze Service Operations</a:t>
            </a:r>
          </a:p>
        </p:txBody>
      </p:sp>
      <p:cxnSp>
        <p:nvCxnSpPr>
          <p:cNvPr id="134" name="Connector: Elbow 133">
            <a:extLst>
              <a:ext uri="{FF2B5EF4-FFF2-40B4-BE49-F238E27FC236}">
                <a16:creationId xmlns:a16="http://schemas.microsoft.com/office/drawing/2014/main" id="{6983D6A9-DD49-0037-F410-D28B5C725238}"/>
              </a:ext>
            </a:extLst>
          </p:cNvPr>
          <p:cNvCxnSpPr>
            <a:cxnSpLocks/>
            <a:stCxn id="14" idx="1"/>
            <a:endCxn id="11" idx="1"/>
          </p:cNvCxnSpPr>
          <p:nvPr/>
        </p:nvCxnSpPr>
        <p:spPr>
          <a:xfrm rot="10800000" flipV="1">
            <a:off x="993066" y="982293"/>
            <a:ext cx="114393" cy="6025752"/>
          </a:xfrm>
          <a:prstGeom prst="bentConnector3">
            <a:avLst>
              <a:gd name="adj1" fmla="val 29983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143">
            <a:extLst>
              <a:ext uri="{FF2B5EF4-FFF2-40B4-BE49-F238E27FC236}">
                <a16:creationId xmlns:a16="http://schemas.microsoft.com/office/drawing/2014/main" id="{A63DF4ED-FB85-DAE9-6258-E8C25D0629B4}"/>
              </a:ext>
            </a:extLst>
          </p:cNvPr>
          <p:cNvCxnSpPr>
            <a:cxnSpLocks/>
            <a:stCxn id="2" idx="3"/>
            <a:endCxn id="21" idx="1"/>
          </p:cNvCxnSpPr>
          <p:nvPr/>
        </p:nvCxnSpPr>
        <p:spPr>
          <a:xfrm>
            <a:off x="3006221" y="4956936"/>
            <a:ext cx="1053020"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Flowchart: Predefined Process 82">
            <a:extLst>
              <a:ext uri="{FF2B5EF4-FFF2-40B4-BE49-F238E27FC236}">
                <a16:creationId xmlns:a16="http://schemas.microsoft.com/office/drawing/2014/main" id="{48F1837A-7E41-0C56-43D0-1B57E670BAEB}"/>
              </a:ext>
            </a:extLst>
          </p:cNvPr>
          <p:cNvSpPr/>
          <p:nvPr/>
        </p:nvSpPr>
        <p:spPr bwMode="auto">
          <a:xfrm>
            <a:off x="9131196" y="2551856"/>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Define Sales Channels</a:t>
            </a:r>
          </a:p>
        </p:txBody>
      </p:sp>
      <p:sp>
        <p:nvSpPr>
          <p:cNvPr id="17" name="Flowchart: Predefined Process 97">
            <a:extLst>
              <a:ext uri="{FF2B5EF4-FFF2-40B4-BE49-F238E27FC236}">
                <a16:creationId xmlns:a16="http://schemas.microsoft.com/office/drawing/2014/main" id="{AFD66E91-0516-54CA-D3EC-D0ACAE036929}"/>
              </a:ext>
            </a:extLst>
          </p:cNvPr>
          <p:cNvSpPr/>
          <p:nvPr/>
        </p:nvSpPr>
        <p:spPr bwMode="auto">
          <a:xfrm>
            <a:off x="7455056" y="500748"/>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Create Brick and Mortar Sales Channels</a:t>
            </a:r>
          </a:p>
        </p:txBody>
      </p:sp>
      <p:sp>
        <p:nvSpPr>
          <p:cNvPr id="18" name="Flowchart: Predefined Process 19">
            <a:extLst>
              <a:ext uri="{FF2B5EF4-FFF2-40B4-BE49-F238E27FC236}">
                <a16:creationId xmlns:a16="http://schemas.microsoft.com/office/drawing/2014/main" id="{68A59764-0B68-E768-9B52-E6476FB097EE}"/>
              </a:ext>
            </a:extLst>
          </p:cNvPr>
          <p:cNvSpPr/>
          <p:nvPr/>
        </p:nvSpPr>
        <p:spPr bwMode="auto">
          <a:xfrm>
            <a:off x="9125846" y="4333772"/>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Define Sales Teams</a:t>
            </a:r>
          </a:p>
        </p:txBody>
      </p:sp>
      <p:sp>
        <p:nvSpPr>
          <p:cNvPr id="19" name="Flowchart: Predefined Process 20">
            <a:extLst>
              <a:ext uri="{FF2B5EF4-FFF2-40B4-BE49-F238E27FC236}">
                <a16:creationId xmlns:a16="http://schemas.microsoft.com/office/drawing/2014/main" id="{B683C107-7474-CDC5-93B2-74E8F481D921}"/>
              </a:ext>
            </a:extLst>
          </p:cNvPr>
          <p:cNvSpPr/>
          <p:nvPr/>
        </p:nvSpPr>
        <p:spPr bwMode="auto">
          <a:xfrm>
            <a:off x="10756996" y="500748"/>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Create Online Sales Channels</a:t>
            </a:r>
          </a:p>
        </p:txBody>
      </p:sp>
      <p:sp>
        <p:nvSpPr>
          <p:cNvPr id="23" name="Flowchart: Predefined Process 21">
            <a:extLst>
              <a:ext uri="{FF2B5EF4-FFF2-40B4-BE49-F238E27FC236}">
                <a16:creationId xmlns:a16="http://schemas.microsoft.com/office/drawing/2014/main" id="{A5C02F40-F91A-B392-A688-D8E39B30AF82}"/>
              </a:ext>
            </a:extLst>
          </p:cNvPr>
          <p:cNvSpPr/>
          <p:nvPr/>
        </p:nvSpPr>
        <p:spPr bwMode="auto">
          <a:xfrm>
            <a:off x="9154436" y="6076242"/>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Determine Sales Targets</a:t>
            </a:r>
          </a:p>
        </p:txBody>
      </p:sp>
      <p:cxnSp>
        <p:nvCxnSpPr>
          <p:cNvPr id="24" name="Straight Arrow Connector 23">
            <a:extLst>
              <a:ext uri="{FF2B5EF4-FFF2-40B4-BE49-F238E27FC236}">
                <a16:creationId xmlns:a16="http://schemas.microsoft.com/office/drawing/2014/main" id="{CB1B7376-BD99-B861-1ED9-D441E619A3FD}"/>
              </a:ext>
            </a:extLst>
          </p:cNvPr>
          <p:cNvCxnSpPr>
            <a:cxnSpLocks/>
          </p:cNvCxnSpPr>
          <p:nvPr/>
        </p:nvCxnSpPr>
        <p:spPr>
          <a:xfrm>
            <a:off x="8789219" y="1874800"/>
            <a:ext cx="1394907" cy="67705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66316EA-17BF-739E-E5E1-202B9A564E91}"/>
              </a:ext>
            </a:extLst>
          </p:cNvPr>
          <p:cNvCxnSpPr>
            <a:cxnSpLocks/>
            <a:endCxn id="15" idx="0"/>
          </p:cNvCxnSpPr>
          <p:nvPr/>
        </p:nvCxnSpPr>
        <p:spPr>
          <a:xfrm flipH="1">
            <a:off x="10495731" y="1960840"/>
            <a:ext cx="1588512"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EA242CC-C46A-2BC6-D95F-FEFE7A809FCD}"/>
              </a:ext>
            </a:extLst>
          </p:cNvPr>
          <p:cNvCxnSpPr>
            <a:cxnSpLocks/>
          </p:cNvCxnSpPr>
          <p:nvPr/>
        </p:nvCxnSpPr>
        <p:spPr>
          <a:xfrm>
            <a:off x="10415656" y="3896181"/>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A0F1407-5AB5-9F26-3392-33EB1F20BF82}"/>
              </a:ext>
            </a:extLst>
          </p:cNvPr>
          <p:cNvCxnSpPr>
            <a:cxnSpLocks/>
          </p:cNvCxnSpPr>
          <p:nvPr/>
        </p:nvCxnSpPr>
        <p:spPr>
          <a:xfrm flipH="1">
            <a:off x="10440403" y="5656605"/>
            <a:ext cx="5350" cy="61265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Flowchart: Predefined Process 82">
            <a:extLst>
              <a:ext uri="{FF2B5EF4-FFF2-40B4-BE49-F238E27FC236}">
                <a16:creationId xmlns:a16="http://schemas.microsoft.com/office/drawing/2014/main" id="{B0469917-B76C-4E40-45CE-328FC7DE9571}"/>
              </a:ext>
            </a:extLst>
          </p:cNvPr>
          <p:cNvSpPr/>
          <p:nvPr/>
        </p:nvSpPr>
        <p:spPr bwMode="auto">
          <a:xfrm>
            <a:off x="9154436" y="7925311"/>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Establish Sales Commission and Incentive Structures</a:t>
            </a:r>
          </a:p>
        </p:txBody>
      </p:sp>
      <p:sp>
        <p:nvSpPr>
          <p:cNvPr id="35" name="Flowchart: Predefined Process 82">
            <a:extLst>
              <a:ext uri="{FF2B5EF4-FFF2-40B4-BE49-F238E27FC236}">
                <a16:creationId xmlns:a16="http://schemas.microsoft.com/office/drawing/2014/main" id="{3D87AA35-A1C6-60FB-9ADC-B87C845DD73D}"/>
              </a:ext>
            </a:extLst>
          </p:cNvPr>
          <p:cNvSpPr/>
          <p:nvPr/>
        </p:nvSpPr>
        <p:spPr bwMode="auto">
          <a:xfrm>
            <a:off x="12237116" y="9927968"/>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Define Salesperson or Sales Taker for Orders</a:t>
            </a:r>
          </a:p>
        </p:txBody>
      </p:sp>
      <p:cxnSp>
        <p:nvCxnSpPr>
          <p:cNvPr id="58" name="Straight Arrow Connector 57">
            <a:extLst>
              <a:ext uri="{FF2B5EF4-FFF2-40B4-BE49-F238E27FC236}">
                <a16:creationId xmlns:a16="http://schemas.microsoft.com/office/drawing/2014/main" id="{7E8C1324-BB48-66F3-882F-DFEF4969E80D}"/>
              </a:ext>
            </a:extLst>
          </p:cNvPr>
          <p:cNvCxnSpPr>
            <a:cxnSpLocks/>
            <a:stCxn id="43" idx="2"/>
            <a:endCxn id="196" idx="0"/>
          </p:cNvCxnSpPr>
          <p:nvPr/>
        </p:nvCxnSpPr>
        <p:spPr>
          <a:xfrm flipH="1">
            <a:off x="3174303" y="15964159"/>
            <a:ext cx="2070182" cy="22528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43DCDA9-3CF3-C0CB-1ECE-9D2B28E42C4A}"/>
              </a:ext>
            </a:extLst>
          </p:cNvPr>
          <p:cNvCxnSpPr>
            <a:cxnSpLocks/>
            <a:stCxn id="43" idx="2"/>
          </p:cNvCxnSpPr>
          <p:nvPr/>
        </p:nvCxnSpPr>
        <p:spPr>
          <a:xfrm>
            <a:off x="5244485" y="15964159"/>
            <a:ext cx="3062865" cy="24773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9C0C05E-7B50-2F91-BB06-C993B2B494A7}"/>
              </a:ext>
            </a:extLst>
          </p:cNvPr>
          <p:cNvCxnSpPr>
            <a:cxnSpLocks/>
            <a:stCxn id="43" idx="2"/>
            <a:endCxn id="195" idx="0"/>
          </p:cNvCxnSpPr>
          <p:nvPr/>
        </p:nvCxnSpPr>
        <p:spPr>
          <a:xfrm>
            <a:off x="5244485" y="15964159"/>
            <a:ext cx="375121" cy="22528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2" name="Rectangle: Rounded Corners 102">
            <a:extLst>
              <a:ext uri="{FF2B5EF4-FFF2-40B4-BE49-F238E27FC236}">
                <a16:creationId xmlns:a16="http://schemas.microsoft.com/office/drawing/2014/main" id="{0FFBB99E-C936-B0DB-A72D-FA7BA5B306E5}"/>
              </a:ext>
            </a:extLst>
          </p:cNvPr>
          <p:cNvSpPr/>
          <p:nvPr/>
        </p:nvSpPr>
        <p:spPr bwMode="auto">
          <a:xfrm>
            <a:off x="12586256" y="13836259"/>
            <a:ext cx="2070182"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cxnSp>
        <p:nvCxnSpPr>
          <p:cNvPr id="94" name="Straight Arrow Connector 93">
            <a:extLst>
              <a:ext uri="{FF2B5EF4-FFF2-40B4-BE49-F238E27FC236}">
                <a16:creationId xmlns:a16="http://schemas.microsoft.com/office/drawing/2014/main" id="{C149FBA3-3195-0104-7DB4-C4AB8D3B2472}"/>
              </a:ext>
            </a:extLst>
          </p:cNvPr>
          <p:cNvCxnSpPr>
            <a:cxnSpLocks/>
          </p:cNvCxnSpPr>
          <p:nvPr/>
        </p:nvCxnSpPr>
        <p:spPr>
          <a:xfrm>
            <a:off x="5320461" y="11861943"/>
            <a:ext cx="0" cy="58433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3D51097-5199-64A1-5409-6B5D176E8E91}"/>
              </a:ext>
            </a:extLst>
          </p:cNvPr>
          <p:cNvSpPr txBox="1"/>
          <p:nvPr/>
        </p:nvSpPr>
        <p:spPr>
          <a:xfrm>
            <a:off x="7488930" y="13841319"/>
            <a:ext cx="3948645" cy="492443"/>
          </a:xfrm>
          <a:prstGeom prst="rect">
            <a:avLst/>
          </a:prstGeom>
          <a:noFill/>
        </p:spPr>
        <p:txBody>
          <a:bodyPr wrap="none" lIns="0" tIns="0" rIns="0" bIns="0" rtlCol="0">
            <a:spAutoFit/>
          </a:bodyPr>
          <a:lstStyle/>
          <a:p>
            <a:pPr algn="l"/>
            <a:r>
              <a:rPr lang="en-US" sz="3200">
                <a:solidFill>
                  <a:schemeClr val="accent1"/>
                </a:solidFill>
              </a:rPr>
              <a:t>Business Process Area</a:t>
            </a:r>
          </a:p>
        </p:txBody>
      </p:sp>
      <p:cxnSp>
        <p:nvCxnSpPr>
          <p:cNvPr id="51" name="Straight Arrow Connector 50">
            <a:extLst>
              <a:ext uri="{FF2B5EF4-FFF2-40B4-BE49-F238E27FC236}">
                <a16:creationId xmlns:a16="http://schemas.microsoft.com/office/drawing/2014/main" id="{CA9E645C-BF09-66F8-1528-DFB5AFBB442C}"/>
              </a:ext>
            </a:extLst>
          </p:cNvPr>
          <p:cNvCxnSpPr>
            <a:cxnSpLocks/>
          </p:cNvCxnSpPr>
          <p:nvPr/>
        </p:nvCxnSpPr>
        <p:spPr>
          <a:xfrm>
            <a:off x="6788311" y="2969613"/>
            <a:ext cx="447954"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EF3DEE33-3C4F-99C5-C417-E6258EC27AE9}"/>
              </a:ext>
            </a:extLst>
          </p:cNvPr>
          <p:cNvCxnSpPr>
            <a:cxnSpLocks/>
          </p:cNvCxnSpPr>
          <p:nvPr/>
        </p:nvCxnSpPr>
        <p:spPr>
          <a:xfrm flipH="1">
            <a:off x="6788311" y="4926234"/>
            <a:ext cx="478828"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CD2DE0D-78AB-6E13-D9B6-63417D85701A}"/>
              </a:ext>
            </a:extLst>
          </p:cNvPr>
          <p:cNvCxnSpPr>
            <a:cxnSpLocks/>
          </p:cNvCxnSpPr>
          <p:nvPr/>
        </p:nvCxnSpPr>
        <p:spPr>
          <a:xfrm>
            <a:off x="5320461" y="13919731"/>
            <a:ext cx="0" cy="58433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6" name="Flowchart: Predefined Process 20">
            <a:extLst>
              <a:ext uri="{FF2B5EF4-FFF2-40B4-BE49-F238E27FC236}">
                <a16:creationId xmlns:a16="http://schemas.microsoft.com/office/drawing/2014/main" id="{9D031722-5B97-1815-8757-80999D5CB82E}"/>
              </a:ext>
            </a:extLst>
          </p:cNvPr>
          <p:cNvSpPr/>
          <p:nvPr/>
        </p:nvSpPr>
        <p:spPr bwMode="auto">
          <a:xfrm>
            <a:off x="13979093" y="476115"/>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Create Call Center Sales Channels</a:t>
            </a:r>
          </a:p>
        </p:txBody>
      </p:sp>
      <p:cxnSp>
        <p:nvCxnSpPr>
          <p:cNvPr id="57" name="Straight Arrow Connector 56">
            <a:extLst>
              <a:ext uri="{FF2B5EF4-FFF2-40B4-BE49-F238E27FC236}">
                <a16:creationId xmlns:a16="http://schemas.microsoft.com/office/drawing/2014/main" id="{E7B7D269-2792-4E5C-B2E1-82F33CAF4669}"/>
              </a:ext>
            </a:extLst>
          </p:cNvPr>
          <p:cNvCxnSpPr>
            <a:cxnSpLocks/>
          </p:cNvCxnSpPr>
          <p:nvPr/>
        </p:nvCxnSpPr>
        <p:spPr>
          <a:xfrm flipH="1">
            <a:off x="11289987" y="1936207"/>
            <a:ext cx="4016353" cy="58500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6B0B1AD-95D5-D106-99DB-CD753D09DCB9}"/>
              </a:ext>
            </a:extLst>
          </p:cNvPr>
          <p:cNvCxnSpPr>
            <a:cxnSpLocks/>
          </p:cNvCxnSpPr>
          <p:nvPr/>
        </p:nvCxnSpPr>
        <p:spPr>
          <a:xfrm flipH="1">
            <a:off x="10435053" y="7420859"/>
            <a:ext cx="5350" cy="61265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Flowchart: Predefined Process 21">
            <a:extLst>
              <a:ext uri="{FF2B5EF4-FFF2-40B4-BE49-F238E27FC236}">
                <a16:creationId xmlns:a16="http://schemas.microsoft.com/office/drawing/2014/main" id="{61284E93-ADA2-0F55-3A4F-6B51A6D14043}"/>
              </a:ext>
            </a:extLst>
          </p:cNvPr>
          <p:cNvSpPr/>
          <p:nvPr/>
        </p:nvSpPr>
        <p:spPr bwMode="auto">
          <a:xfrm>
            <a:off x="12208542" y="7953020"/>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Select the Salesperson and Sales Taker on a Sales Order</a:t>
            </a:r>
          </a:p>
        </p:txBody>
      </p:sp>
      <p:cxnSp>
        <p:nvCxnSpPr>
          <p:cNvPr id="69" name="Straight Arrow Connector 68">
            <a:extLst>
              <a:ext uri="{FF2B5EF4-FFF2-40B4-BE49-F238E27FC236}">
                <a16:creationId xmlns:a16="http://schemas.microsoft.com/office/drawing/2014/main" id="{313D2BFE-3448-4A81-221C-3F080398B2DF}"/>
              </a:ext>
            </a:extLst>
          </p:cNvPr>
          <p:cNvCxnSpPr>
            <a:cxnSpLocks/>
          </p:cNvCxnSpPr>
          <p:nvPr/>
        </p:nvCxnSpPr>
        <p:spPr>
          <a:xfrm flipH="1">
            <a:off x="13544488" y="9436763"/>
            <a:ext cx="5350" cy="61265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0" name="Flowchart: Predefined Process 21">
            <a:extLst>
              <a:ext uri="{FF2B5EF4-FFF2-40B4-BE49-F238E27FC236}">
                <a16:creationId xmlns:a16="http://schemas.microsoft.com/office/drawing/2014/main" id="{4B9C0F85-E2F8-4D2C-20CE-633C8E4E7473}"/>
              </a:ext>
            </a:extLst>
          </p:cNvPr>
          <p:cNvSpPr/>
          <p:nvPr/>
        </p:nvSpPr>
        <p:spPr bwMode="auto">
          <a:xfrm>
            <a:off x="15081217" y="7953020"/>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Select the Salesperson in the Point of Sale</a:t>
            </a:r>
          </a:p>
        </p:txBody>
      </p:sp>
      <p:cxnSp>
        <p:nvCxnSpPr>
          <p:cNvPr id="72" name="Straight Arrow Connector 71">
            <a:extLst>
              <a:ext uri="{FF2B5EF4-FFF2-40B4-BE49-F238E27FC236}">
                <a16:creationId xmlns:a16="http://schemas.microsoft.com/office/drawing/2014/main" id="{6D96A74E-4F74-CD00-146A-93CD2C49C79C}"/>
              </a:ext>
            </a:extLst>
          </p:cNvPr>
          <p:cNvCxnSpPr>
            <a:cxnSpLocks/>
          </p:cNvCxnSpPr>
          <p:nvPr/>
        </p:nvCxnSpPr>
        <p:spPr>
          <a:xfrm flipH="1">
            <a:off x="14014970" y="9436763"/>
            <a:ext cx="2407543" cy="49120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Flowchart: Predefined Process 21">
            <a:extLst>
              <a:ext uri="{FF2B5EF4-FFF2-40B4-BE49-F238E27FC236}">
                <a16:creationId xmlns:a16="http://schemas.microsoft.com/office/drawing/2014/main" id="{9C43B7D7-649D-ED38-6715-FFF5E1382606}"/>
              </a:ext>
            </a:extLst>
          </p:cNvPr>
          <p:cNvSpPr/>
          <p:nvPr/>
        </p:nvSpPr>
        <p:spPr bwMode="auto">
          <a:xfrm>
            <a:off x="12285401" y="11739864"/>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Define and Manage Sales Territories</a:t>
            </a:r>
          </a:p>
        </p:txBody>
      </p:sp>
      <p:cxnSp>
        <p:nvCxnSpPr>
          <p:cNvPr id="78" name="Straight Arrow Connector 77">
            <a:extLst>
              <a:ext uri="{FF2B5EF4-FFF2-40B4-BE49-F238E27FC236}">
                <a16:creationId xmlns:a16="http://schemas.microsoft.com/office/drawing/2014/main" id="{0C8551C1-6D20-6DFE-AB04-6711657C5549}"/>
              </a:ext>
            </a:extLst>
          </p:cNvPr>
          <p:cNvCxnSpPr>
            <a:cxnSpLocks/>
          </p:cNvCxnSpPr>
          <p:nvPr/>
        </p:nvCxnSpPr>
        <p:spPr>
          <a:xfrm flipH="1">
            <a:off x="13621347" y="13223607"/>
            <a:ext cx="5350" cy="61265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47A96FD-D96B-4557-2B3D-41E8030C345A}"/>
              </a:ext>
            </a:extLst>
          </p:cNvPr>
          <p:cNvCxnSpPr>
            <a:cxnSpLocks/>
          </p:cNvCxnSpPr>
          <p:nvPr/>
        </p:nvCxnSpPr>
        <p:spPr>
          <a:xfrm>
            <a:off x="10279183" y="9443755"/>
            <a:ext cx="2733086" cy="50593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6976504"/>
      </p:ext>
    </p:extLst>
  </p:cSld>
  <p:clrMapOvr>
    <a:masterClrMapping/>
  </p:clrMapOvr>
  <p:transition>
    <p:fade/>
  </p:transition>
  <p:extLst>
    <p:ext uri="{6950BFC3-D8DA-4A85-94F7-54DA5524770B}">
      <p188:commentRel xmlns:p188="http://schemas.microsoft.com/office/powerpoint/2018/8/main" r:id="rId3"/>
    </p:ext>
  </p:extLst>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49E4C15F-F1AD-427F-818E-EE762A944DC3}" vid="{D74017AF-74BC-41A7-8716-4FE17A4EEA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21" ma:contentTypeDescription="Create a new document." ma:contentTypeScope="" ma:versionID="0f20bc8722687e740861e027878bf49e">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08aec231b47954ca3449b9ac9343d906"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element ref="ns2:EditingComplete" minOccurs="0"/>
                <xsd:element ref="ns2:UploadedtoYT"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3" ma:description="Year" ma:format="Dropdown" ma:internalName="Year">
      <xsd:simpleType>
        <xsd:restriction base="dms:Text">
          <xsd:maxLength value="4"/>
        </xsd:restriction>
      </xsd:simpleType>
    </xsd:element>
    <xsd:element name="ProductFamily" ma:index="25" nillable="true" ma:displayName="Product Family" ma:default="Finance &amp; Operations" ma:format="Dropdown" ma:internalName="ProductFamily">
      <xsd:simpleType>
        <xsd:restriction base="dms:Choice">
          <xsd:enumeration value="Customer Engagement"/>
          <xsd:enumeration value="Finance &amp; Operations"/>
          <xsd:enumeration value="Both (F&amp;O and CE)"/>
          <xsd:enumeration value="Power Platform"/>
        </xsd:restriction>
      </xsd:simpleType>
    </xsd:element>
    <xsd:element name="EditingComplete" ma:index="26" nillable="true" ma:displayName="Editing Complete" ma:default="Published" ma:description="status of video" ma:format="Dropdown" ma:internalName="EditingComplete">
      <xsd:simpleType>
        <xsd:restriction base="dms:Choice">
          <xsd:enumeration value="Ready for Edition"/>
          <xsd:enumeration value="In Progress"/>
          <xsd:enumeration value="Editing Complete"/>
          <xsd:enumeration value="Planned TechTalk"/>
          <xsd:enumeration value="Published"/>
        </xsd:restriction>
      </xsd:simpleType>
    </xsd:element>
    <xsd:element name="UploadedtoYT" ma:index="27" nillable="true" ma:displayName="Uploaded to YT" ma:default="1" ma:format="Dropdown" ma:internalName="UploadedtoYT">
      <xsd:simpleType>
        <xsd:restriction base="dms:Boolean"/>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EditingComplete xmlns="1d596d27-e1f6-4226-8984-550c8efea889">New</EditingComplete>
    <UploadedtoYT xmlns="1d596d27-e1f6-4226-8984-550c8efea889">false</UploadedtoYT>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907894C-9DF3-4F0E-9A79-ACF3CDDE94AB}"/>
</file>

<file path=customXml/itemProps3.xml><?xml version="1.0" encoding="utf-8"?>
<ds:datastoreItem xmlns:ds="http://schemas.openxmlformats.org/officeDocument/2006/customXml" ds:itemID="{F990F116-B58F-4255-B05B-DA3808E0E5C6}">
  <ds:schemaRefs>
    <ds:schemaRef ds:uri="http://purl.org/dc/dcmitype/"/>
    <ds:schemaRef ds:uri="http://purl.org/dc/elements/1.1/"/>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a943df03-383b-49cb-84d6-f21e13974dfe"/>
    <ds:schemaRef ds:uri="1d596d27-e1f6-4226-8984-550c8efea889"/>
    <ds:schemaRef ds:uri="http://schemas.microsoft.com/sharepoint/v3"/>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Business Process Guide Graphics - WORKING DRAFT</Template>
  <TotalTime>105</TotalTime>
  <Words>2317</Words>
  <Application>Microsoft Macintosh PowerPoint</Application>
  <PresentationFormat>Custom</PresentationFormat>
  <Paragraphs>263</Paragraphs>
  <Slides>7</Slides>
  <Notes>7</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Arial</vt:lpstr>
      <vt:lpstr>Calibri</vt:lpstr>
      <vt:lpstr>Calibri Light</vt:lpstr>
      <vt:lpstr>Consolas</vt:lpstr>
      <vt:lpstr>Segoe UI</vt:lpstr>
      <vt:lpstr>Segoe UI Semibold</vt:lpstr>
      <vt:lpstr>Söhne</vt:lpstr>
      <vt:lpstr>Symbol</vt:lpstr>
      <vt:lpstr>Wingdings</vt:lpstr>
      <vt:lpstr>Microsoft D365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Dean Hardy</dc:creator>
  <cp:keywords/>
  <dc:description/>
  <cp:lastModifiedBy>Kody Wildfeuer</cp:lastModifiedBy>
  <cp:revision>1</cp:revision>
  <dcterms:created xsi:type="dcterms:W3CDTF">2023-03-14T23:56:22Z</dcterms:created>
  <dcterms:modified xsi:type="dcterms:W3CDTF">2023-06-15T15:44:43Z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